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0" r:id="rId2"/>
    <p:sldId id="311" r:id="rId3"/>
    <p:sldId id="494" r:id="rId4"/>
    <p:sldId id="491" r:id="rId5"/>
    <p:sldId id="493" r:id="rId6"/>
    <p:sldId id="499" r:id="rId7"/>
    <p:sldId id="492" r:id="rId8"/>
    <p:sldId id="496" r:id="rId9"/>
    <p:sldId id="497" r:id="rId10"/>
    <p:sldId id="498" r:id="rId11"/>
    <p:sldId id="414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 Ligh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 Ligh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 Ligh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 Ligh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 Ligh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ato Ligh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ato Ligh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ato Ligh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ato Ligh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  <p15:guide id="3" pos="1776" userDrawn="1">
          <p15:clr>
            <a:srgbClr val="A4A3A4"/>
          </p15:clr>
        </p15:guide>
        <p15:guide id="4" pos="5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C7E8"/>
    <a:srgbClr val="2E75B6"/>
    <a:srgbClr val="FEAF00"/>
    <a:srgbClr val="3BB9D7"/>
    <a:srgbClr val="C1D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A1B749-2822-8D46-891C-F98DD76FAB09}" v="3" dt="2021-08-30T07:22:13.7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5"/>
    <p:restoredTop sz="82822"/>
  </p:normalViewPr>
  <p:slideViewPr>
    <p:cSldViewPr snapToGrid="0" showGuides="1">
      <p:cViewPr varScale="1">
        <p:scale>
          <a:sx n="92" d="100"/>
          <a:sy n="92" d="100"/>
        </p:scale>
        <p:origin x="1704" y="184"/>
      </p:cViewPr>
      <p:guideLst>
        <p:guide orient="horz" pos="2137"/>
        <p:guide pos="3840"/>
        <p:guide pos="1776"/>
        <p:guide pos="57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colo Galli" userId="1fe26425-73d0-4adf-bb37-bf6a7f4ff396" providerId="ADAL" clId="{0235FE90-057E-2B40-86CA-59B161B946F6}"/>
    <pc:docChg chg="undo redo custSel addSld delSld modSld sldOrd modMainMaster">
      <pc:chgData name="Niccolo Galli" userId="1fe26425-73d0-4adf-bb37-bf6a7f4ff396" providerId="ADAL" clId="{0235FE90-057E-2B40-86CA-59B161B946F6}" dt="2021-08-12T08:11:23.689" v="54478" actId="113"/>
      <pc:docMkLst>
        <pc:docMk/>
      </pc:docMkLst>
      <pc:sldChg chg="add del">
        <pc:chgData name="Niccolo Galli" userId="1fe26425-73d0-4adf-bb37-bf6a7f4ff396" providerId="ADAL" clId="{0235FE90-057E-2B40-86CA-59B161B946F6}" dt="2021-08-10T15:31:45.167" v="37543" actId="2696"/>
        <pc:sldMkLst>
          <pc:docMk/>
          <pc:sldMk cId="0" sldId="257"/>
        </pc:sldMkLst>
      </pc:sldChg>
      <pc:sldChg chg="add del">
        <pc:chgData name="Niccolo Galli" userId="1fe26425-73d0-4adf-bb37-bf6a7f4ff396" providerId="ADAL" clId="{0235FE90-057E-2B40-86CA-59B161B946F6}" dt="2021-08-08T09:27:49.500" v="1" actId="2696"/>
        <pc:sldMkLst>
          <pc:docMk/>
          <pc:sldMk cId="0" sldId="258"/>
        </pc:sldMkLst>
      </pc:sldChg>
      <pc:sldChg chg="add del">
        <pc:chgData name="Niccolo Galli" userId="1fe26425-73d0-4adf-bb37-bf6a7f4ff396" providerId="ADAL" clId="{0235FE90-057E-2B40-86CA-59B161B946F6}" dt="2021-08-10T15:31:36.659" v="37536" actId="2696"/>
        <pc:sldMkLst>
          <pc:docMk/>
          <pc:sldMk cId="0" sldId="266"/>
        </pc:sldMkLst>
      </pc:sldChg>
      <pc:sldChg chg="add del">
        <pc:chgData name="Niccolo Galli" userId="1fe26425-73d0-4adf-bb37-bf6a7f4ff396" providerId="ADAL" clId="{0235FE90-057E-2B40-86CA-59B161B946F6}" dt="2021-08-10T15:31:39.027" v="37539" actId="2696"/>
        <pc:sldMkLst>
          <pc:docMk/>
          <pc:sldMk cId="0" sldId="267"/>
        </pc:sldMkLst>
      </pc:sldChg>
      <pc:sldChg chg="add del">
        <pc:chgData name="Niccolo Galli" userId="1fe26425-73d0-4adf-bb37-bf6a7f4ff396" providerId="ADAL" clId="{0235FE90-057E-2B40-86CA-59B161B946F6}" dt="2021-08-10T15:31:38.373" v="37538" actId="2696"/>
        <pc:sldMkLst>
          <pc:docMk/>
          <pc:sldMk cId="0" sldId="268"/>
        </pc:sldMkLst>
      </pc:sldChg>
      <pc:sldChg chg="addSp delSp add del mod addAnim delAnim">
        <pc:chgData name="Niccolo Galli" userId="1fe26425-73d0-4adf-bb37-bf6a7f4ff396" providerId="ADAL" clId="{0235FE90-057E-2B40-86CA-59B161B946F6}" dt="2021-08-10T15:31:35.464" v="37535" actId="2696"/>
        <pc:sldMkLst>
          <pc:docMk/>
          <pc:sldMk cId="0" sldId="269"/>
        </pc:sldMkLst>
        <pc:spChg chg="add del">
          <ac:chgData name="Niccolo Galli" userId="1fe26425-73d0-4adf-bb37-bf6a7f4ff396" providerId="ADAL" clId="{0235FE90-057E-2B40-86CA-59B161B946F6}" dt="2021-08-09T10:22:28.557" v="10626" actId="21"/>
          <ac:spMkLst>
            <pc:docMk/>
            <pc:sldMk cId="0" sldId="269"/>
            <ac:spMk id="14" creationId="{D70F3BF4-1800-6D48-8346-B3B8E8D095A8}"/>
          </ac:spMkLst>
        </pc:spChg>
      </pc:sldChg>
      <pc:sldChg chg="add del">
        <pc:chgData name="Niccolo Galli" userId="1fe26425-73d0-4adf-bb37-bf6a7f4ff396" providerId="ADAL" clId="{0235FE90-057E-2B40-86CA-59B161B946F6}" dt="2021-08-10T15:31:34.447" v="37534" actId="2696"/>
        <pc:sldMkLst>
          <pc:docMk/>
          <pc:sldMk cId="0" sldId="270"/>
        </pc:sldMkLst>
      </pc:sldChg>
      <pc:sldChg chg="add del">
        <pc:chgData name="Niccolo Galli" userId="1fe26425-73d0-4adf-bb37-bf6a7f4ff396" providerId="ADAL" clId="{0235FE90-057E-2B40-86CA-59B161B946F6}" dt="2021-08-10T15:31:29.136" v="37531" actId="2696"/>
        <pc:sldMkLst>
          <pc:docMk/>
          <pc:sldMk cId="0" sldId="271"/>
        </pc:sldMkLst>
      </pc:sldChg>
      <pc:sldChg chg="add del">
        <pc:chgData name="Niccolo Galli" userId="1fe26425-73d0-4adf-bb37-bf6a7f4ff396" providerId="ADAL" clId="{0235FE90-057E-2B40-86CA-59B161B946F6}" dt="2021-08-10T15:31:30.765" v="37532" actId="2696"/>
        <pc:sldMkLst>
          <pc:docMk/>
          <pc:sldMk cId="0" sldId="272"/>
        </pc:sldMkLst>
      </pc:sldChg>
      <pc:sldChg chg="add del">
        <pc:chgData name="Niccolo Galli" userId="1fe26425-73d0-4adf-bb37-bf6a7f4ff396" providerId="ADAL" clId="{0235FE90-057E-2B40-86CA-59B161B946F6}" dt="2021-08-10T15:31:37.608" v="37537" actId="2696"/>
        <pc:sldMkLst>
          <pc:docMk/>
          <pc:sldMk cId="0" sldId="273"/>
        </pc:sldMkLst>
      </pc:sldChg>
      <pc:sldChg chg="add del">
        <pc:chgData name="Niccolo Galli" userId="1fe26425-73d0-4adf-bb37-bf6a7f4ff396" providerId="ADAL" clId="{0235FE90-057E-2B40-86CA-59B161B946F6}" dt="2021-08-10T15:31:31.756" v="37533" actId="2696"/>
        <pc:sldMkLst>
          <pc:docMk/>
          <pc:sldMk cId="0" sldId="274"/>
        </pc:sldMkLst>
      </pc:sldChg>
      <pc:sldChg chg="add del">
        <pc:chgData name="Niccolo Galli" userId="1fe26425-73d0-4adf-bb37-bf6a7f4ff396" providerId="ADAL" clId="{0235FE90-057E-2B40-86CA-59B161B946F6}" dt="2021-08-10T15:31:39.683" v="37540" actId="2696"/>
        <pc:sldMkLst>
          <pc:docMk/>
          <pc:sldMk cId="0" sldId="275"/>
        </pc:sldMkLst>
      </pc:sldChg>
      <pc:sldChg chg="add del">
        <pc:chgData name="Niccolo Galli" userId="1fe26425-73d0-4adf-bb37-bf6a7f4ff396" providerId="ADAL" clId="{0235FE90-057E-2B40-86CA-59B161B946F6}" dt="2021-08-10T15:31:27.172" v="37530" actId="2696"/>
        <pc:sldMkLst>
          <pc:docMk/>
          <pc:sldMk cId="0" sldId="276"/>
        </pc:sldMkLst>
      </pc:sldChg>
      <pc:sldChg chg="add del">
        <pc:chgData name="Niccolo Galli" userId="1fe26425-73d0-4adf-bb37-bf6a7f4ff396" providerId="ADAL" clId="{0235FE90-057E-2B40-86CA-59B161B946F6}" dt="2021-08-10T15:31:43.433" v="37542" actId="2696"/>
        <pc:sldMkLst>
          <pc:docMk/>
          <pc:sldMk cId="0" sldId="277"/>
        </pc:sldMkLst>
      </pc:sldChg>
      <pc:sldChg chg="add del">
        <pc:chgData name="Niccolo Galli" userId="1fe26425-73d0-4adf-bb37-bf6a7f4ff396" providerId="ADAL" clId="{0235FE90-057E-2B40-86CA-59B161B946F6}" dt="2021-08-10T15:31:41.720" v="37541" actId="2696"/>
        <pc:sldMkLst>
          <pc:docMk/>
          <pc:sldMk cId="0" sldId="278"/>
        </pc:sldMkLst>
      </pc:sldChg>
      <pc:sldChg chg="addSp delSp modSp mod">
        <pc:chgData name="Niccolo Galli" userId="1fe26425-73d0-4adf-bb37-bf6a7f4ff396" providerId="ADAL" clId="{0235FE90-057E-2B40-86CA-59B161B946F6}" dt="2021-08-09T13:53:19.627" v="13399" actId="20577"/>
        <pc:sldMkLst>
          <pc:docMk/>
          <pc:sldMk cId="0" sldId="280"/>
        </pc:sldMkLst>
        <pc:spChg chg="add del mod">
          <ac:chgData name="Niccolo Galli" userId="1fe26425-73d0-4adf-bb37-bf6a7f4ff396" providerId="ADAL" clId="{0235FE90-057E-2B40-86CA-59B161B946F6}" dt="2021-08-08T09:46:23.622" v="5"/>
          <ac:spMkLst>
            <pc:docMk/>
            <pc:sldMk cId="0" sldId="280"/>
            <ac:spMk id="2" creationId="{DE2C0C1B-696A-534E-802B-F3D91C5A5F6F}"/>
          </ac:spMkLst>
        </pc:spChg>
        <pc:spChg chg="add del mod">
          <ac:chgData name="Niccolo Galli" userId="1fe26425-73d0-4adf-bb37-bf6a7f4ff396" providerId="ADAL" clId="{0235FE90-057E-2B40-86CA-59B161B946F6}" dt="2021-08-08T09:46:24.722" v="7"/>
          <ac:spMkLst>
            <pc:docMk/>
            <pc:sldMk cId="0" sldId="280"/>
            <ac:spMk id="3" creationId="{E29795EC-E30A-BB44-97DF-19092730CED5}"/>
          </ac:spMkLst>
        </pc:spChg>
        <pc:spChg chg="mod">
          <ac:chgData name="Niccolo Galli" userId="1fe26425-73d0-4adf-bb37-bf6a7f4ff396" providerId="ADAL" clId="{0235FE90-057E-2B40-86CA-59B161B946F6}" dt="2021-08-08T10:40:52.342" v="840" actId="1076"/>
          <ac:spMkLst>
            <pc:docMk/>
            <pc:sldMk cId="0" sldId="280"/>
            <ac:spMk id="4" creationId="{63C4DD17-9531-4C42-B8C8-522F5229DBBB}"/>
          </ac:spMkLst>
        </pc:spChg>
        <pc:spChg chg="mod">
          <ac:chgData name="Niccolo Galli" userId="1fe26425-73d0-4adf-bb37-bf6a7f4ff396" providerId="ADAL" clId="{0235FE90-057E-2B40-86CA-59B161B946F6}" dt="2021-08-09T13:53:19.627" v="13399" actId="20577"/>
          <ac:spMkLst>
            <pc:docMk/>
            <pc:sldMk cId="0" sldId="280"/>
            <ac:spMk id="5" creationId="{7439DBA0-9637-934A-A540-6F2FD7471370}"/>
          </ac:spMkLst>
        </pc:spChg>
        <pc:spChg chg="mod">
          <ac:chgData name="Niccolo Galli" userId="1fe26425-73d0-4adf-bb37-bf6a7f4ff396" providerId="ADAL" clId="{0235FE90-057E-2B40-86CA-59B161B946F6}" dt="2021-08-08T10:40:52.342" v="840" actId="1076"/>
          <ac:spMkLst>
            <pc:docMk/>
            <pc:sldMk cId="0" sldId="280"/>
            <ac:spMk id="6" creationId="{ED155404-6CDD-4647-8811-BD71E47A4F39}"/>
          </ac:spMkLst>
        </pc:spChg>
      </pc:sldChg>
      <pc:sldChg chg="addSp delSp modSp mod ord modNotesTx">
        <pc:chgData name="Niccolo Galli" userId="1fe26425-73d0-4adf-bb37-bf6a7f4ff396" providerId="ADAL" clId="{0235FE90-057E-2B40-86CA-59B161B946F6}" dt="2021-08-11T16:56:38.794" v="52694" actId="207"/>
        <pc:sldMkLst>
          <pc:docMk/>
          <pc:sldMk cId="0" sldId="282"/>
        </pc:sldMkLst>
        <pc:spChg chg="del mod">
          <ac:chgData name="Niccolo Galli" userId="1fe26425-73d0-4adf-bb37-bf6a7f4ff396" providerId="ADAL" clId="{0235FE90-057E-2B40-86CA-59B161B946F6}" dt="2021-08-09T16:34:00.384" v="17842" actId="478"/>
          <ac:spMkLst>
            <pc:docMk/>
            <pc:sldMk cId="0" sldId="282"/>
            <ac:spMk id="2" creationId="{FD72BE5F-F042-5D44-8CE9-8B059060F8BE}"/>
          </ac:spMkLst>
        </pc:spChg>
        <pc:spChg chg="mod">
          <ac:chgData name="Niccolo Galli" userId="1fe26425-73d0-4adf-bb37-bf6a7f4ff396" providerId="ADAL" clId="{0235FE90-057E-2B40-86CA-59B161B946F6}" dt="2021-08-11T16:56:38.794" v="52694" actId="207"/>
          <ac:spMkLst>
            <pc:docMk/>
            <pc:sldMk cId="0" sldId="282"/>
            <ac:spMk id="3" creationId="{79C0A8AF-988C-6F4B-B0B1-B8789268D746}"/>
          </ac:spMkLst>
        </pc:spChg>
        <pc:spChg chg="add mod">
          <ac:chgData name="Niccolo Galli" userId="1fe26425-73d0-4adf-bb37-bf6a7f4ff396" providerId="ADAL" clId="{0235FE90-057E-2B40-86CA-59B161B946F6}" dt="2021-08-09T16:34:04.411" v="17844" actId="20577"/>
          <ac:spMkLst>
            <pc:docMk/>
            <pc:sldMk cId="0" sldId="282"/>
            <ac:spMk id="8" creationId="{A5A17F29-8425-CC48-B36F-5704FA3D8AAB}"/>
          </ac:spMkLst>
        </pc:spChg>
        <pc:picChg chg="add mod">
          <ac:chgData name="Niccolo Galli" userId="1fe26425-73d0-4adf-bb37-bf6a7f4ff396" providerId="ADAL" clId="{0235FE90-057E-2B40-86CA-59B161B946F6}" dt="2021-08-10T08:23:40.744" v="20108" actId="1076"/>
          <ac:picMkLst>
            <pc:docMk/>
            <pc:sldMk cId="0" sldId="282"/>
            <ac:picMk id="14338" creationId="{DA7C7777-001F-8944-A76B-5E26D905F874}"/>
          </ac:picMkLst>
        </pc:picChg>
        <pc:picChg chg="add mod">
          <ac:chgData name="Niccolo Galli" userId="1fe26425-73d0-4adf-bb37-bf6a7f4ff396" providerId="ADAL" clId="{0235FE90-057E-2B40-86CA-59B161B946F6}" dt="2021-08-10T08:23:32.318" v="20107" actId="1076"/>
          <ac:picMkLst>
            <pc:docMk/>
            <pc:sldMk cId="0" sldId="282"/>
            <ac:picMk id="14340" creationId="{381DEF82-657C-8D4C-B51B-2ADF007215A1}"/>
          </ac:picMkLst>
        </pc:picChg>
        <pc:picChg chg="add mod">
          <ac:chgData name="Niccolo Galli" userId="1fe26425-73d0-4adf-bb37-bf6a7f4ff396" providerId="ADAL" clId="{0235FE90-057E-2B40-86CA-59B161B946F6}" dt="2021-08-10T08:23:27.054" v="20106" actId="1076"/>
          <ac:picMkLst>
            <pc:docMk/>
            <pc:sldMk cId="0" sldId="282"/>
            <ac:picMk id="14342" creationId="{2EC7652C-2434-D94D-AF8C-10C037CD0CA8}"/>
          </ac:picMkLst>
        </pc:picChg>
      </pc:sldChg>
      <pc:sldChg chg="del">
        <pc:chgData name="Niccolo Galli" userId="1fe26425-73d0-4adf-bb37-bf6a7f4ff396" providerId="ADAL" clId="{0235FE90-057E-2B40-86CA-59B161B946F6}" dt="2021-08-10T14:25:44.832" v="33802" actId="2696"/>
        <pc:sldMkLst>
          <pc:docMk/>
          <pc:sldMk cId="0" sldId="283"/>
        </pc:sldMkLst>
      </pc:sldChg>
      <pc:sldChg chg="modSp del mod">
        <pc:chgData name="Niccolo Galli" userId="1fe26425-73d0-4adf-bb37-bf6a7f4ff396" providerId="ADAL" clId="{0235FE90-057E-2B40-86CA-59B161B946F6}" dt="2021-08-10T14:24:49.028" v="33789" actId="2696"/>
        <pc:sldMkLst>
          <pc:docMk/>
          <pc:sldMk cId="0" sldId="284"/>
        </pc:sldMkLst>
        <pc:spChg chg="mod">
          <ac:chgData name="Niccolo Galli" userId="1fe26425-73d0-4adf-bb37-bf6a7f4ff396" providerId="ADAL" clId="{0235FE90-057E-2B40-86CA-59B161B946F6}" dt="2021-08-09T17:31:23.570" v="19609" actId="20577"/>
          <ac:spMkLst>
            <pc:docMk/>
            <pc:sldMk cId="0" sldId="284"/>
            <ac:spMk id="6" creationId="{176F8ECA-F53D-B74E-869E-CC58A80F77A0}"/>
          </ac:spMkLst>
        </pc:spChg>
      </pc:sldChg>
      <pc:sldChg chg="del">
        <pc:chgData name="Niccolo Galli" userId="1fe26425-73d0-4adf-bb37-bf6a7f4ff396" providerId="ADAL" clId="{0235FE90-057E-2B40-86CA-59B161B946F6}" dt="2021-08-10T14:25:21.122" v="33795" actId="2696"/>
        <pc:sldMkLst>
          <pc:docMk/>
          <pc:sldMk cId="0" sldId="287"/>
        </pc:sldMkLst>
      </pc:sldChg>
      <pc:sldChg chg="del">
        <pc:chgData name="Niccolo Galli" userId="1fe26425-73d0-4adf-bb37-bf6a7f4ff396" providerId="ADAL" clId="{0235FE90-057E-2B40-86CA-59B161B946F6}" dt="2021-08-10T14:25:22.843" v="33796" actId="2696"/>
        <pc:sldMkLst>
          <pc:docMk/>
          <pc:sldMk cId="0" sldId="288"/>
        </pc:sldMkLst>
      </pc:sldChg>
      <pc:sldChg chg="del">
        <pc:chgData name="Niccolo Galli" userId="1fe26425-73d0-4adf-bb37-bf6a7f4ff396" providerId="ADAL" clId="{0235FE90-057E-2B40-86CA-59B161B946F6}" dt="2021-08-10T14:25:24.729" v="33797" actId="2696"/>
        <pc:sldMkLst>
          <pc:docMk/>
          <pc:sldMk cId="0" sldId="289"/>
        </pc:sldMkLst>
      </pc:sldChg>
      <pc:sldChg chg="del">
        <pc:chgData name="Niccolo Galli" userId="1fe26425-73d0-4adf-bb37-bf6a7f4ff396" providerId="ADAL" clId="{0235FE90-057E-2B40-86CA-59B161B946F6}" dt="2021-08-10T14:25:30.122" v="33799" actId="2696"/>
        <pc:sldMkLst>
          <pc:docMk/>
          <pc:sldMk cId="0" sldId="291"/>
        </pc:sldMkLst>
      </pc:sldChg>
      <pc:sldChg chg="del">
        <pc:chgData name="Niccolo Galli" userId="1fe26425-73d0-4adf-bb37-bf6a7f4ff396" providerId="ADAL" clId="{0235FE90-057E-2B40-86CA-59B161B946F6}" dt="2021-08-10T14:25:40.221" v="33800" actId="2696"/>
        <pc:sldMkLst>
          <pc:docMk/>
          <pc:sldMk cId="0" sldId="292"/>
        </pc:sldMkLst>
      </pc:sldChg>
      <pc:sldChg chg="del">
        <pc:chgData name="Niccolo Galli" userId="1fe26425-73d0-4adf-bb37-bf6a7f4ff396" providerId="ADAL" clId="{0235FE90-057E-2B40-86CA-59B161B946F6}" dt="2021-08-10T14:25:42.268" v="33801" actId="2696"/>
        <pc:sldMkLst>
          <pc:docMk/>
          <pc:sldMk cId="0" sldId="294"/>
        </pc:sldMkLst>
      </pc:sldChg>
      <pc:sldChg chg="del">
        <pc:chgData name="Niccolo Galli" userId="1fe26425-73d0-4adf-bb37-bf6a7f4ff396" providerId="ADAL" clId="{0235FE90-057E-2B40-86CA-59B161B946F6}" dt="2021-08-10T14:25:47.830" v="33804" actId="2696"/>
        <pc:sldMkLst>
          <pc:docMk/>
          <pc:sldMk cId="0" sldId="296"/>
        </pc:sldMkLst>
      </pc:sldChg>
      <pc:sldChg chg="del">
        <pc:chgData name="Niccolo Galli" userId="1fe26425-73d0-4adf-bb37-bf6a7f4ff396" providerId="ADAL" clId="{0235FE90-057E-2B40-86CA-59B161B946F6}" dt="2021-08-10T14:25:49.221" v="33805" actId="2696"/>
        <pc:sldMkLst>
          <pc:docMk/>
          <pc:sldMk cId="0" sldId="297"/>
        </pc:sldMkLst>
      </pc:sldChg>
      <pc:sldChg chg="del">
        <pc:chgData name="Niccolo Galli" userId="1fe26425-73d0-4adf-bb37-bf6a7f4ff396" providerId="ADAL" clId="{0235FE90-057E-2B40-86CA-59B161B946F6}" dt="2021-08-10T14:26:03.209" v="33807" actId="2696"/>
        <pc:sldMkLst>
          <pc:docMk/>
          <pc:sldMk cId="0" sldId="299"/>
        </pc:sldMkLst>
      </pc:sldChg>
      <pc:sldChg chg="del">
        <pc:chgData name="Niccolo Galli" userId="1fe26425-73d0-4adf-bb37-bf6a7f4ff396" providerId="ADAL" clId="{0235FE90-057E-2B40-86CA-59B161B946F6}" dt="2021-08-10T15:31:47.238" v="37544" actId="2696"/>
        <pc:sldMkLst>
          <pc:docMk/>
          <pc:sldMk cId="0" sldId="300"/>
        </pc:sldMkLst>
      </pc:sldChg>
      <pc:sldChg chg="del">
        <pc:chgData name="Niccolo Galli" userId="1fe26425-73d0-4adf-bb37-bf6a7f4ff396" providerId="ADAL" clId="{0235FE90-057E-2B40-86CA-59B161B946F6}" dt="2021-08-08T12:35:48.952" v="866" actId="2696"/>
        <pc:sldMkLst>
          <pc:docMk/>
          <pc:sldMk cId="0" sldId="304"/>
        </pc:sldMkLst>
      </pc:sldChg>
      <pc:sldChg chg="del">
        <pc:chgData name="Niccolo Galli" userId="1fe26425-73d0-4adf-bb37-bf6a7f4ff396" providerId="ADAL" clId="{0235FE90-057E-2B40-86CA-59B161B946F6}" dt="2021-08-10T14:25:46.474" v="33803" actId="2696"/>
        <pc:sldMkLst>
          <pc:docMk/>
          <pc:sldMk cId="0" sldId="305"/>
        </pc:sldMkLst>
      </pc:sldChg>
      <pc:sldChg chg="modSp mod">
        <pc:chgData name="Niccolo Galli" userId="1fe26425-73d0-4adf-bb37-bf6a7f4ff396" providerId="ADAL" clId="{0235FE90-057E-2B40-86CA-59B161B946F6}" dt="2021-08-11T07:06:29.833" v="39375" actId="6549"/>
        <pc:sldMkLst>
          <pc:docMk/>
          <pc:sldMk cId="0" sldId="307"/>
        </pc:sldMkLst>
        <pc:spChg chg="mod">
          <ac:chgData name="Niccolo Galli" userId="1fe26425-73d0-4adf-bb37-bf6a7f4ff396" providerId="ADAL" clId="{0235FE90-057E-2B40-86CA-59B161B946F6}" dt="2021-08-11T07:04:02.404" v="39169" actId="20577"/>
          <ac:spMkLst>
            <pc:docMk/>
            <pc:sldMk cId="0" sldId="307"/>
            <ac:spMk id="11266" creationId="{0CCED544-280A-F543-82C9-8F99B1217173}"/>
          </ac:spMkLst>
        </pc:spChg>
        <pc:spChg chg="mod">
          <ac:chgData name="Niccolo Galli" userId="1fe26425-73d0-4adf-bb37-bf6a7f4ff396" providerId="ADAL" clId="{0235FE90-057E-2B40-86CA-59B161B946F6}" dt="2021-08-11T07:04:22.429" v="39208" actId="20577"/>
          <ac:spMkLst>
            <pc:docMk/>
            <pc:sldMk cId="0" sldId="307"/>
            <ac:spMk id="11267" creationId="{18E5ACEA-F79A-C145-A848-732244E6A575}"/>
          </ac:spMkLst>
        </pc:spChg>
        <pc:spChg chg="mod">
          <ac:chgData name="Niccolo Galli" userId="1fe26425-73d0-4adf-bb37-bf6a7f4ff396" providerId="ADAL" clId="{0235FE90-057E-2B40-86CA-59B161B946F6}" dt="2021-08-11T07:06:29.833" v="39375" actId="6549"/>
          <ac:spMkLst>
            <pc:docMk/>
            <pc:sldMk cId="0" sldId="307"/>
            <ac:spMk id="11268" creationId="{8CA99976-350C-D24A-B86C-A91D7D177821}"/>
          </ac:spMkLst>
        </pc:spChg>
        <pc:spChg chg="mod">
          <ac:chgData name="Niccolo Galli" userId="1fe26425-73d0-4adf-bb37-bf6a7f4ff396" providerId="ADAL" clId="{0235FE90-057E-2B40-86CA-59B161B946F6}" dt="2021-08-11T07:06:11.253" v="39349" actId="20577"/>
          <ac:spMkLst>
            <pc:docMk/>
            <pc:sldMk cId="0" sldId="307"/>
            <ac:spMk id="11269" creationId="{7EE1B74B-F3F0-CF43-89A6-FE38323DD54C}"/>
          </ac:spMkLst>
        </pc:spChg>
        <pc:spChg chg="mod">
          <ac:chgData name="Niccolo Galli" userId="1fe26425-73d0-4adf-bb37-bf6a7f4ff396" providerId="ADAL" clId="{0235FE90-057E-2B40-86CA-59B161B946F6}" dt="2021-08-11T07:05:48.315" v="39310" actId="20577"/>
          <ac:spMkLst>
            <pc:docMk/>
            <pc:sldMk cId="0" sldId="307"/>
            <ac:spMk id="11272" creationId="{29A829B5-7571-4D48-A068-DAAFA2D28C65}"/>
          </ac:spMkLst>
        </pc:spChg>
      </pc:sldChg>
      <pc:sldChg chg="modSp mod modNotesTx">
        <pc:chgData name="Niccolo Galli" userId="1fe26425-73d0-4adf-bb37-bf6a7f4ff396" providerId="ADAL" clId="{0235FE90-057E-2B40-86CA-59B161B946F6}" dt="2021-08-10T16:08:38.495" v="39143" actId="20577"/>
        <pc:sldMkLst>
          <pc:docMk/>
          <pc:sldMk cId="0" sldId="308"/>
        </pc:sldMkLst>
        <pc:spChg chg="mod">
          <ac:chgData name="Niccolo Galli" userId="1fe26425-73d0-4adf-bb37-bf6a7f4ff396" providerId="ADAL" clId="{0235FE90-057E-2B40-86CA-59B161B946F6}" dt="2021-08-10T16:08:38.495" v="39143" actId="20577"/>
          <ac:spMkLst>
            <pc:docMk/>
            <pc:sldMk cId="0" sldId="308"/>
            <ac:spMk id="6" creationId="{5B52B713-9F43-5B46-BB9B-AF16A337BD92}"/>
          </ac:spMkLst>
        </pc:spChg>
      </pc:sldChg>
      <pc:sldChg chg="addSp delSp modSp mod">
        <pc:chgData name="Niccolo Galli" userId="1fe26425-73d0-4adf-bb37-bf6a7f4ff396" providerId="ADAL" clId="{0235FE90-057E-2B40-86CA-59B161B946F6}" dt="2021-08-10T14:21:09.176" v="33748" actId="20577"/>
        <pc:sldMkLst>
          <pc:docMk/>
          <pc:sldMk cId="0" sldId="309"/>
        </pc:sldMkLst>
        <pc:spChg chg="mod">
          <ac:chgData name="Niccolo Galli" userId="1fe26425-73d0-4adf-bb37-bf6a7f4ff396" providerId="ADAL" clId="{0235FE90-057E-2B40-86CA-59B161B946F6}" dt="2021-08-09T13:15:57.043" v="12027" actId="12788"/>
          <ac:spMkLst>
            <pc:docMk/>
            <pc:sldMk cId="0" sldId="309"/>
            <ac:spMk id="2" creationId="{F759F2A2-E2A2-5646-8D21-1B2CA275BDC1}"/>
          </ac:spMkLst>
        </pc:spChg>
        <pc:spChg chg="del">
          <ac:chgData name="Niccolo Galli" userId="1fe26425-73d0-4adf-bb37-bf6a7f4ff396" providerId="ADAL" clId="{0235FE90-057E-2B40-86CA-59B161B946F6}" dt="2021-08-09T06:59:29.143" v="2582" actId="478"/>
          <ac:spMkLst>
            <pc:docMk/>
            <pc:sldMk cId="0" sldId="309"/>
            <ac:spMk id="3" creationId="{A1B04C1A-9CF3-154E-ADF2-5273D0221E78}"/>
          </ac:spMkLst>
        </pc:spChg>
        <pc:spChg chg="del mod">
          <ac:chgData name="Niccolo Galli" userId="1fe26425-73d0-4adf-bb37-bf6a7f4ff396" providerId="ADAL" clId="{0235FE90-057E-2B40-86CA-59B161B946F6}" dt="2021-08-09T06:59:30.311" v="2583" actId="478"/>
          <ac:spMkLst>
            <pc:docMk/>
            <pc:sldMk cId="0" sldId="309"/>
            <ac:spMk id="4" creationId="{3865BAFA-6CFD-8444-A9BF-D3A4523F60A4}"/>
          </ac:spMkLst>
        </pc:spChg>
        <pc:spChg chg="del mod">
          <ac:chgData name="Niccolo Galli" userId="1fe26425-73d0-4adf-bb37-bf6a7f4ff396" providerId="ADAL" clId="{0235FE90-057E-2B40-86CA-59B161B946F6}" dt="2021-08-09T06:59:26.889" v="2580" actId="478"/>
          <ac:spMkLst>
            <pc:docMk/>
            <pc:sldMk cId="0" sldId="309"/>
            <ac:spMk id="5" creationId="{054715B3-13AE-9945-916B-C3B81F9AB3B4}"/>
          </ac:spMkLst>
        </pc:spChg>
        <pc:spChg chg="add mod">
          <ac:chgData name="Niccolo Galli" userId="1fe26425-73d0-4adf-bb37-bf6a7f4ff396" providerId="ADAL" clId="{0235FE90-057E-2B40-86CA-59B161B946F6}" dt="2021-08-10T08:02:32.896" v="19719" actId="14100"/>
          <ac:spMkLst>
            <pc:docMk/>
            <pc:sldMk cId="0" sldId="309"/>
            <ac:spMk id="5" creationId="{101F3EA4-2067-EC42-A5B5-BCB405C971BF}"/>
          </ac:spMkLst>
        </pc:spChg>
        <pc:spChg chg="add mod">
          <ac:chgData name="Niccolo Galli" userId="1fe26425-73d0-4adf-bb37-bf6a7f4ff396" providerId="ADAL" clId="{0235FE90-057E-2B40-86CA-59B161B946F6}" dt="2021-08-10T13:28:21.487" v="31067" actId="1076"/>
          <ac:spMkLst>
            <pc:docMk/>
            <pc:sldMk cId="0" sldId="309"/>
            <ac:spMk id="7" creationId="{9982318A-7411-CA47-A25D-487BAD83675C}"/>
          </ac:spMkLst>
        </pc:spChg>
        <pc:graphicFrameChg chg="add mod modGraphic">
          <ac:chgData name="Niccolo Galli" userId="1fe26425-73d0-4adf-bb37-bf6a7f4ff396" providerId="ADAL" clId="{0235FE90-057E-2B40-86CA-59B161B946F6}" dt="2021-08-10T14:21:09.176" v="33748" actId="20577"/>
          <ac:graphicFrameMkLst>
            <pc:docMk/>
            <pc:sldMk cId="0" sldId="309"/>
            <ac:graphicFrameMk id="6" creationId="{6673567F-7D79-0945-A6ED-4449AE257821}"/>
          </ac:graphicFrameMkLst>
        </pc:graphicFrameChg>
      </pc:sldChg>
      <pc:sldChg chg="addSp delSp modSp mod ord modNotesTx">
        <pc:chgData name="Niccolo Galli" userId="1fe26425-73d0-4adf-bb37-bf6a7f4ff396" providerId="ADAL" clId="{0235FE90-057E-2B40-86CA-59B161B946F6}" dt="2021-08-12T07:58:12.274" v="54432" actId="20577"/>
        <pc:sldMkLst>
          <pc:docMk/>
          <pc:sldMk cId="0" sldId="310"/>
        </pc:sldMkLst>
        <pc:spChg chg="del mod">
          <ac:chgData name="Niccolo Galli" userId="1fe26425-73d0-4adf-bb37-bf6a7f4ff396" providerId="ADAL" clId="{0235FE90-057E-2B40-86CA-59B161B946F6}" dt="2021-08-11T08:49:17.778" v="42466" actId="478"/>
          <ac:spMkLst>
            <pc:docMk/>
            <pc:sldMk cId="0" sldId="310"/>
            <ac:spMk id="2" creationId="{6925F65F-4235-624B-92A6-BDE6A73ADC7D}"/>
          </ac:spMkLst>
        </pc:spChg>
        <pc:spChg chg="mod">
          <ac:chgData name="Niccolo Galli" userId="1fe26425-73d0-4adf-bb37-bf6a7f4ff396" providerId="ADAL" clId="{0235FE90-057E-2B40-86CA-59B161B946F6}" dt="2021-08-11T11:04:04.928" v="47767" actId="207"/>
          <ac:spMkLst>
            <pc:docMk/>
            <pc:sldMk cId="0" sldId="310"/>
            <ac:spMk id="3" creationId="{AB37EC13-B04B-D045-BE81-67B992192C2E}"/>
          </ac:spMkLst>
        </pc:spChg>
        <pc:spChg chg="add del mod">
          <ac:chgData name="Niccolo Galli" userId="1fe26425-73d0-4adf-bb37-bf6a7f4ff396" providerId="ADAL" clId="{0235FE90-057E-2B40-86CA-59B161B946F6}" dt="2021-08-11T09:28:39.938" v="44981" actId="478"/>
          <ac:spMkLst>
            <pc:docMk/>
            <pc:sldMk cId="0" sldId="310"/>
            <ac:spMk id="4" creationId="{45ADA5CD-337E-FF43-8BA1-9AF660B50232}"/>
          </ac:spMkLst>
        </pc:spChg>
        <pc:spChg chg="del">
          <ac:chgData name="Niccolo Galli" userId="1fe26425-73d0-4adf-bb37-bf6a7f4ff396" providerId="ADAL" clId="{0235FE90-057E-2B40-86CA-59B161B946F6}" dt="2021-08-08T10:04:54.200" v="573" actId="478"/>
          <ac:spMkLst>
            <pc:docMk/>
            <pc:sldMk cId="0" sldId="310"/>
            <ac:spMk id="4" creationId="{F55B47F5-DA11-0E49-9EB7-ED770CA05149}"/>
          </ac:spMkLst>
        </pc:spChg>
        <pc:spChg chg="mod">
          <ac:chgData name="Niccolo Galli" userId="1fe26425-73d0-4adf-bb37-bf6a7f4ff396" providerId="ADAL" clId="{0235FE90-057E-2B40-86CA-59B161B946F6}" dt="2021-08-12T07:58:12.274" v="54432" actId="20577"/>
          <ac:spMkLst>
            <pc:docMk/>
            <pc:sldMk cId="0" sldId="310"/>
            <ac:spMk id="5" creationId="{AE2776AA-CB8E-B746-8EEB-6C8D47008DDF}"/>
          </ac:spMkLst>
        </pc:spChg>
        <pc:spChg chg="add mod">
          <ac:chgData name="Niccolo Galli" userId="1fe26425-73d0-4adf-bb37-bf6a7f4ff396" providerId="ADAL" clId="{0235FE90-057E-2B40-86CA-59B161B946F6}" dt="2021-08-11T11:08:34.033" v="47862" actId="20577"/>
          <ac:spMkLst>
            <pc:docMk/>
            <pc:sldMk cId="0" sldId="310"/>
            <ac:spMk id="7" creationId="{7531282E-CDD9-554B-A545-6858CD2125E4}"/>
          </ac:spMkLst>
        </pc:spChg>
        <pc:spChg chg="add del mod">
          <ac:chgData name="Niccolo Galli" userId="1fe26425-73d0-4adf-bb37-bf6a7f4ff396" providerId="ADAL" clId="{0235FE90-057E-2B40-86CA-59B161B946F6}" dt="2021-08-11T09:28:44.162" v="44982" actId="478"/>
          <ac:spMkLst>
            <pc:docMk/>
            <pc:sldMk cId="0" sldId="310"/>
            <ac:spMk id="8" creationId="{9E865359-F67B-4240-8008-8C317919AF98}"/>
          </ac:spMkLst>
        </pc:spChg>
        <pc:spChg chg="add del mod">
          <ac:chgData name="Niccolo Galli" userId="1fe26425-73d0-4adf-bb37-bf6a7f4ff396" providerId="ADAL" clId="{0235FE90-057E-2B40-86CA-59B161B946F6}" dt="2021-08-11T09:31:31.716" v="45039" actId="21"/>
          <ac:spMkLst>
            <pc:docMk/>
            <pc:sldMk cId="0" sldId="310"/>
            <ac:spMk id="9" creationId="{F33895B2-BF5C-DE45-A26C-4996DEE93744}"/>
          </ac:spMkLst>
        </pc:spChg>
        <pc:spChg chg="add mod">
          <ac:chgData name="Niccolo Galli" userId="1fe26425-73d0-4adf-bb37-bf6a7f4ff396" providerId="ADAL" clId="{0235FE90-057E-2B40-86CA-59B161B946F6}" dt="2021-08-11T11:05:26.365" v="47772" actId="1076"/>
          <ac:spMkLst>
            <pc:docMk/>
            <pc:sldMk cId="0" sldId="310"/>
            <ac:spMk id="10" creationId="{C55B13CC-7B1D-F94C-B33E-7EDEEB6F4050}"/>
          </ac:spMkLst>
        </pc:spChg>
        <pc:spChg chg="add del mod">
          <ac:chgData name="Niccolo Galli" userId="1fe26425-73d0-4adf-bb37-bf6a7f4ff396" providerId="ADAL" clId="{0235FE90-057E-2B40-86CA-59B161B946F6}" dt="2021-08-11T10:56:30.254" v="47241"/>
          <ac:spMkLst>
            <pc:docMk/>
            <pc:sldMk cId="0" sldId="310"/>
            <ac:spMk id="14" creationId="{EDD7DE82-4EB6-314D-B0A4-DE93DBA27714}"/>
          </ac:spMkLst>
        </pc:spChg>
        <pc:spChg chg="add del mod">
          <ac:chgData name="Niccolo Galli" userId="1fe26425-73d0-4adf-bb37-bf6a7f4ff396" providerId="ADAL" clId="{0235FE90-057E-2B40-86CA-59B161B946F6}" dt="2021-08-11T11:05:12.631" v="47770" actId="478"/>
          <ac:spMkLst>
            <pc:docMk/>
            <pc:sldMk cId="0" sldId="310"/>
            <ac:spMk id="15" creationId="{EBB2BE53-CDA9-0946-8948-02E4E8E31403}"/>
          </ac:spMkLst>
        </pc:spChg>
        <pc:picChg chg="add mod">
          <ac:chgData name="Niccolo Galli" userId="1fe26425-73d0-4adf-bb37-bf6a7f4ff396" providerId="ADAL" clId="{0235FE90-057E-2B40-86CA-59B161B946F6}" dt="2021-08-11T09:36:33.727" v="45054" actId="1076"/>
          <ac:picMkLst>
            <pc:docMk/>
            <pc:sldMk cId="0" sldId="310"/>
            <ac:picMk id="4098" creationId="{16A60958-3AA8-AD40-B481-F535094DACDF}"/>
          </ac:picMkLst>
        </pc:picChg>
        <pc:picChg chg="add mod">
          <ac:chgData name="Niccolo Galli" userId="1fe26425-73d0-4adf-bb37-bf6a7f4ff396" providerId="ADAL" clId="{0235FE90-057E-2B40-86CA-59B161B946F6}" dt="2021-08-11T11:00:05.172" v="47454" actId="1076"/>
          <ac:picMkLst>
            <pc:docMk/>
            <pc:sldMk cId="0" sldId="310"/>
            <ac:picMk id="4100" creationId="{C2716D48-F37C-3D4A-9582-37517E44867A}"/>
          </ac:picMkLst>
        </pc:picChg>
        <pc:picChg chg="add mod">
          <ac:chgData name="Niccolo Galli" userId="1fe26425-73d0-4adf-bb37-bf6a7f4ff396" providerId="ADAL" clId="{0235FE90-057E-2B40-86CA-59B161B946F6}" dt="2021-08-11T11:00:28.713" v="47455" actId="1076"/>
          <ac:picMkLst>
            <pc:docMk/>
            <pc:sldMk cId="0" sldId="310"/>
            <ac:picMk id="4102" creationId="{659DEFBB-7E04-9941-AE01-F8795D95FC05}"/>
          </ac:picMkLst>
        </pc:picChg>
      </pc:sldChg>
      <pc:sldChg chg="addSp delSp modSp mod ord">
        <pc:chgData name="Niccolo Galli" userId="1fe26425-73d0-4adf-bb37-bf6a7f4ff396" providerId="ADAL" clId="{0235FE90-057E-2B40-86CA-59B161B946F6}" dt="2021-08-10T14:43:24.988" v="34021" actId="20577"/>
        <pc:sldMkLst>
          <pc:docMk/>
          <pc:sldMk cId="0" sldId="311"/>
        </pc:sldMkLst>
        <pc:spChg chg="mod">
          <ac:chgData name="Niccolo Galli" userId="1fe26425-73d0-4adf-bb37-bf6a7f4ff396" providerId="ADAL" clId="{0235FE90-057E-2B40-86CA-59B161B946F6}" dt="2021-08-10T08:13:15.066" v="20018" actId="6549"/>
          <ac:spMkLst>
            <pc:docMk/>
            <pc:sldMk cId="0" sldId="311"/>
            <ac:spMk id="2" creationId="{F590358A-54BD-D544-9112-A4F292AB1FE3}"/>
          </ac:spMkLst>
        </pc:spChg>
        <pc:spChg chg="mod">
          <ac:chgData name="Niccolo Galli" userId="1fe26425-73d0-4adf-bb37-bf6a7f4ff396" providerId="ADAL" clId="{0235FE90-057E-2B40-86CA-59B161B946F6}" dt="2021-08-10T14:43:24.988" v="34021" actId="20577"/>
          <ac:spMkLst>
            <pc:docMk/>
            <pc:sldMk cId="0" sldId="311"/>
            <ac:spMk id="3" creationId="{8078CB6F-7FF4-D642-83EC-765816AF96EF}"/>
          </ac:spMkLst>
        </pc:spChg>
        <pc:spChg chg="add del mod">
          <ac:chgData name="Niccolo Galli" userId="1fe26425-73d0-4adf-bb37-bf6a7f4ff396" providerId="ADAL" clId="{0235FE90-057E-2B40-86CA-59B161B946F6}" dt="2021-08-10T10:26:08.740" v="28377" actId="1076"/>
          <ac:spMkLst>
            <pc:docMk/>
            <pc:sldMk cId="0" sldId="311"/>
            <ac:spMk id="5" creationId="{89E9DAB9-79D2-2442-B783-D3D456264046}"/>
          </ac:spMkLst>
        </pc:spChg>
      </pc:sldChg>
      <pc:sldChg chg="del">
        <pc:chgData name="Niccolo Galli" userId="1fe26425-73d0-4adf-bb37-bf6a7f4ff396" providerId="ADAL" clId="{0235FE90-057E-2B40-86CA-59B161B946F6}" dt="2021-08-10T14:26:06.116" v="33809" actId="2696"/>
        <pc:sldMkLst>
          <pc:docMk/>
          <pc:sldMk cId="0" sldId="313"/>
        </pc:sldMkLst>
      </pc:sldChg>
      <pc:sldChg chg="del">
        <pc:chgData name="Niccolo Galli" userId="1fe26425-73d0-4adf-bb37-bf6a7f4ff396" providerId="ADAL" clId="{0235FE90-057E-2B40-86CA-59B161B946F6}" dt="2021-08-10T14:26:07.165" v="33810" actId="2696"/>
        <pc:sldMkLst>
          <pc:docMk/>
          <pc:sldMk cId="0" sldId="314"/>
        </pc:sldMkLst>
      </pc:sldChg>
      <pc:sldChg chg="del">
        <pc:chgData name="Niccolo Galli" userId="1fe26425-73d0-4adf-bb37-bf6a7f4ff396" providerId="ADAL" clId="{0235FE90-057E-2B40-86CA-59B161B946F6}" dt="2021-08-10T14:26:08.574" v="33811" actId="2696"/>
        <pc:sldMkLst>
          <pc:docMk/>
          <pc:sldMk cId="0" sldId="316"/>
        </pc:sldMkLst>
      </pc:sldChg>
      <pc:sldChg chg="del">
        <pc:chgData name="Niccolo Galli" userId="1fe26425-73d0-4adf-bb37-bf6a7f4ff396" providerId="ADAL" clId="{0235FE90-057E-2B40-86CA-59B161B946F6}" dt="2021-08-10T14:26:09.920" v="33812" actId="2696"/>
        <pc:sldMkLst>
          <pc:docMk/>
          <pc:sldMk cId="0" sldId="317"/>
        </pc:sldMkLst>
      </pc:sldChg>
      <pc:sldChg chg="del">
        <pc:chgData name="Niccolo Galli" userId="1fe26425-73d0-4adf-bb37-bf6a7f4ff396" providerId="ADAL" clId="{0235FE90-057E-2B40-86CA-59B161B946F6}" dt="2021-08-10T14:26:10.844" v="33813" actId="2696"/>
        <pc:sldMkLst>
          <pc:docMk/>
          <pc:sldMk cId="0" sldId="318"/>
        </pc:sldMkLst>
      </pc:sldChg>
      <pc:sldChg chg="del">
        <pc:chgData name="Niccolo Galli" userId="1fe26425-73d0-4adf-bb37-bf6a7f4ff396" providerId="ADAL" clId="{0235FE90-057E-2B40-86CA-59B161B946F6}" dt="2021-08-10T14:26:12.440" v="33815" actId="2696"/>
        <pc:sldMkLst>
          <pc:docMk/>
          <pc:sldMk cId="0" sldId="319"/>
        </pc:sldMkLst>
      </pc:sldChg>
      <pc:sldChg chg="del">
        <pc:chgData name="Niccolo Galli" userId="1fe26425-73d0-4adf-bb37-bf6a7f4ff396" providerId="ADAL" clId="{0235FE90-057E-2B40-86CA-59B161B946F6}" dt="2021-08-10T14:26:11.747" v="33814" actId="2696"/>
        <pc:sldMkLst>
          <pc:docMk/>
          <pc:sldMk cId="0" sldId="321"/>
        </pc:sldMkLst>
      </pc:sldChg>
      <pc:sldChg chg="del">
        <pc:chgData name="Niccolo Galli" userId="1fe26425-73d0-4adf-bb37-bf6a7f4ff396" providerId="ADAL" clId="{0235FE90-057E-2B40-86CA-59B161B946F6}" dt="2021-08-10T14:25:25.806" v="33798" actId="2696"/>
        <pc:sldMkLst>
          <pc:docMk/>
          <pc:sldMk cId="0" sldId="334"/>
        </pc:sldMkLst>
      </pc:sldChg>
      <pc:sldChg chg="del">
        <pc:chgData name="Niccolo Galli" userId="1fe26425-73d0-4adf-bb37-bf6a7f4ff396" providerId="ADAL" clId="{0235FE90-057E-2B40-86CA-59B161B946F6}" dt="2021-08-10T14:26:21.620" v="33824" actId="2696"/>
        <pc:sldMkLst>
          <pc:docMk/>
          <pc:sldMk cId="0" sldId="336"/>
        </pc:sldMkLst>
      </pc:sldChg>
      <pc:sldChg chg="del">
        <pc:chgData name="Niccolo Galli" userId="1fe26425-73d0-4adf-bb37-bf6a7f4ff396" providerId="ADAL" clId="{0235FE90-057E-2B40-86CA-59B161B946F6}" dt="2021-08-10T14:26:22.564" v="33825" actId="2696"/>
        <pc:sldMkLst>
          <pc:docMk/>
          <pc:sldMk cId="0" sldId="337"/>
        </pc:sldMkLst>
      </pc:sldChg>
      <pc:sldChg chg="del">
        <pc:chgData name="Niccolo Galli" userId="1fe26425-73d0-4adf-bb37-bf6a7f4ff396" providerId="ADAL" clId="{0235FE90-057E-2B40-86CA-59B161B946F6}" dt="2021-08-10T14:26:23.678" v="33826" actId="2696"/>
        <pc:sldMkLst>
          <pc:docMk/>
          <pc:sldMk cId="0" sldId="340"/>
        </pc:sldMkLst>
      </pc:sldChg>
      <pc:sldChg chg="del">
        <pc:chgData name="Niccolo Galli" userId="1fe26425-73d0-4adf-bb37-bf6a7f4ff396" providerId="ADAL" clId="{0235FE90-057E-2B40-86CA-59B161B946F6}" dt="2021-08-10T14:26:25.048" v="33827" actId="2696"/>
        <pc:sldMkLst>
          <pc:docMk/>
          <pc:sldMk cId="0" sldId="341"/>
        </pc:sldMkLst>
      </pc:sldChg>
      <pc:sldChg chg="del">
        <pc:chgData name="Niccolo Galli" userId="1fe26425-73d0-4adf-bb37-bf6a7f4ff396" providerId="ADAL" clId="{0235FE90-057E-2B40-86CA-59B161B946F6}" dt="2021-08-10T14:24:31.939" v="33786" actId="2696"/>
        <pc:sldMkLst>
          <pc:docMk/>
          <pc:sldMk cId="3276884851" sldId="342"/>
        </pc:sldMkLst>
        <pc:picChg chg="add del mod">
          <ac:chgData name="Niccolo Galli" userId="1fe26425-73d0-4adf-bb37-bf6a7f4ff396" providerId="ADAL" clId="{0235FE90-057E-2B40-86CA-59B161B946F6}" dt="2021-08-10T14:26:32.921" v="33829"/>
          <ac:picMkLst>
            <pc:docMk/>
            <pc:sldMk cId="3276884851" sldId="342"/>
            <ac:picMk id="3" creationId="{585B3095-F42D-FD4E-A53C-12783BE1076F}"/>
          </ac:picMkLst>
        </pc:picChg>
      </pc:sldChg>
      <pc:sldChg chg="del">
        <pc:chgData name="Niccolo Galli" userId="1fe26425-73d0-4adf-bb37-bf6a7f4ff396" providerId="ADAL" clId="{0235FE90-057E-2B40-86CA-59B161B946F6}" dt="2021-08-10T14:24:24.405" v="33785" actId="2696"/>
        <pc:sldMkLst>
          <pc:docMk/>
          <pc:sldMk cId="0" sldId="343"/>
        </pc:sldMkLst>
      </pc:sldChg>
      <pc:sldChg chg="modSp del mod">
        <pc:chgData name="Niccolo Galli" userId="1fe26425-73d0-4adf-bb37-bf6a7f4ff396" providerId="ADAL" clId="{0235FE90-057E-2B40-86CA-59B161B946F6}" dt="2021-08-11T17:16:46.312" v="53632" actId="6549"/>
        <pc:sldMkLst>
          <pc:docMk/>
          <pc:sldMk cId="1109288157" sldId="346"/>
        </pc:sldMkLst>
        <pc:spChg chg="mod">
          <ac:chgData name="Niccolo Galli" userId="1fe26425-73d0-4adf-bb37-bf6a7f4ff396" providerId="ADAL" clId="{0235FE90-057E-2B40-86CA-59B161B946F6}" dt="2021-08-11T17:16:46.312" v="53632" actId="6549"/>
          <ac:spMkLst>
            <pc:docMk/>
            <pc:sldMk cId="1109288157" sldId="346"/>
            <ac:spMk id="5" creationId="{263BE037-46E4-3448-ABC6-403C24C58268}"/>
          </ac:spMkLst>
        </pc:spChg>
      </pc:sldChg>
      <pc:sldChg chg="addSp delSp modSp mod ord">
        <pc:chgData name="Niccolo Galli" userId="1fe26425-73d0-4adf-bb37-bf6a7f4ff396" providerId="ADAL" clId="{0235FE90-057E-2B40-86CA-59B161B946F6}" dt="2021-08-10T08:20:27.156" v="20086" actId="1076"/>
        <pc:sldMkLst>
          <pc:docMk/>
          <pc:sldMk cId="0" sldId="347"/>
        </pc:sldMkLst>
        <pc:spChg chg="mod">
          <ac:chgData name="Niccolo Galli" userId="1fe26425-73d0-4adf-bb37-bf6a7f4ff396" providerId="ADAL" clId="{0235FE90-057E-2B40-86CA-59B161B946F6}" dt="2021-08-09T14:05:53.420" v="13646" actId="6549"/>
          <ac:spMkLst>
            <pc:docMk/>
            <pc:sldMk cId="0" sldId="347"/>
            <ac:spMk id="2" creationId="{45958093-8192-AB43-B9E7-F4D01628CF6D}"/>
          </ac:spMkLst>
        </pc:spChg>
        <pc:spChg chg="add del mod">
          <ac:chgData name="Niccolo Galli" userId="1fe26425-73d0-4adf-bb37-bf6a7f4ff396" providerId="ADAL" clId="{0235FE90-057E-2B40-86CA-59B161B946F6}" dt="2021-08-09T07:50:30.370" v="4669" actId="478"/>
          <ac:spMkLst>
            <pc:docMk/>
            <pc:sldMk cId="0" sldId="347"/>
            <ac:spMk id="3" creationId="{38EE8532-E801-6140-82D6-9EE5C793C29F}"/>
          </ac:spMkLst>
        </pc:spChg>
        <pc:spChg chg="add del mod">
          <ac:chgData name="Niccolo Galli" userId="1fe26425-73d0-4adf-bb37-bf6a7f4ff396" providerId="ADAL" clId="{0235FE90-057E-2B40-86CA-59B161B946F6}" dt="2021-08-09T07:51:28.892" v="4699" actId="478"/>
          <ac:spMkLst>
            <pc:docMk/>
            <pc:sldMk cId="0" sldId="347"/>
            <ac:spMk id="4" creationId="{0C6355DF-621D-704B-A37A-71A69AC9B356}"/>
          </ac:spMkLst>
        </pc:spChg>
        <pc:spChg chg="add del mod">
          <ac:chgData name="Niccolo Galli" userId="1fe26425-73d0-4adf-bb37-bf6a7f4ff396" providerId="ADAL" clId="{0235FE90-057E-2B40-86CA-59B161B946F6}" dt="2021-08-09T07:52:57.715" v="4728" actId="478"/>
          <ac:spMkLst>
            <pc:docMk/>
            <pc:sldMk cId="0" sldId="347"/>
            <ac:spMk id="5" creationId="{EFF1035A-7E98-AC4C-A5C1-A519423ACCDE}"/>
          </ac:spMkLst>
        </pc:spChg>
        <pc:spChg chg="add mod topLvl">
          <ac:chgData name="Niccolo Galli" userId="1fe26425-73d0-4adf-bb37-bf6a7f4ff396" providerId="ADAL" clId="{0235FE90-057E-2B40-86CA-59B161B946F6}" dt="2021-08-10T08:20:27.156" v="20086" actId="1076"/>
          <ac:spMkLst>
            <pc:docMk/>
            <pc:sldMk cId="0" sldId="347"/>
            <ac:spMk id="6" creationId="{B1B7377F-073E-484E-ACC3-BF07CFB229FC}"/>
          </ac:spMkLst>
        </pc:spChg>
        <pc:spChg chg="mod topLvl">
          <ac:chgData name="Niccolo Galli" userId="1fe26425-73d0-4adf-bb37-bf6a7f4ff396" providerId="ADAL" clId="{0235FE90-057E-2B40-86CA-59B161B946F6}" dt="2021-08-09T13:50:55.347" v="13349" actId="20577"/>
          <ac:spMkLst>
            <pc:docMk/>
            <pc:sldMk cId="0" sldId="347"/>
            <ac:spMk id="22" creationId="{0FCD8C07-98CF-D641-A709-25F0CE8A48A4}"/>
          </ac:spMkLst>
        </pc:spChg>
        <pc:spChg chg="add mod topLvl">
          <ac:chgData name="Niccolo Galli" userId="1fe26425-73d0-4adf-bb37-bf6a7f4ff396" providerId="ADAL" clId="{0235FE90-057E-2B40-86CA-59B161B946F6}" dt="2021-08-10T08:14:04.788" v="20021" actId="20577"/>
          <ac:spMkLst>
            <pc:docMk/>
            <pc:sldMk cId="0" sldId="347"/>
            <ac:spMk id="23" creationId="{9BE61572-8BE7-714F-BB06-D622B04E70E0}"/>
          </ac:spMkLst>
        </pc:spChg>
        <pc:spChg chg="add mod topLvl">
          <ac:chgData name="Niccolo Galli" userId="1fe26425-73d0-4adf-bb37-bf6a7f4ff396" providerId="ADAL" clId="{0235FE90-057E-2B40-86CA-59B161B946F6}" dt="2021-08-09T13:50:52.102" v="13347" actId="20577"/>
          <ac:spMkLst>
            <pc:docMk/>
            <pc:sldMk cId="0" sldId="347"/>
            <ac:spMk id="24" creationId="{F3556FB9-7C12-3546-9765-7C4479C4E2D5}"/>
          </ac:spMkLst>
        </pc:spChg>
        <pc:spChg chg="add mod">
          <ac:chgData name="Niccolo Galli" userId="1fe26425-73d0-4adf-bb37-bf6a7f4ff396" providerId="ADAL" clId="{0235FE90-057E-2B40-86CA-59B161B946F6}" dt="2021-08-09T13:25:24.515" v="12095" actId="1076"/>
          <ac:spMkLst>
            <pc:docMk/>
            <pc:sldMk cId="0" sldId="347"/>
            <ac:spMk id="29" creationId="{2B70EC23-4F94-FD4F-BAA0-3C29F266FB6B}"/>
          </ac:spMkLst>
        </pc:spChg>
        <pc:spChg chg="add mod">
          <ac:chgData name="Niccolo Galli" userId="1fe26425-73d0-4adf-bb37-bf6a7f4ff396" providerId="ADAL" clId="{0235FE90-057E-2B40-86CA-59B161B946F6}" dt="2021-08-09T13:25:24.515" v="12095" actId="1076"/>
          <ac:spMkLst>
            <pc:docMk/>
            <pc:sldMk cId="0" sldId="347"/>
            <ac:spMk id="30" creationId="{051C3243-C0BB-F74E-9439-5E6479875931}"/>
          </ac:spMkLst>
        </pc:spChg>
        <pc:spChg chg="add mod">
          <ac:chgData name="Niccolo Galli" userId="1fe26425-73d0-4adf-bb37-bf6a7f4ff396" providerId="ADAL" clId="{0235FE90-057E-2B40-86CA-59B161B946F6}" dt="2021-08-09T13:25:24.515" v="12095" actId="1076"/>
          <ac:spMkLst>
            <pc:docMk/>
            <pc:sldMk cId="0" sldId="347"/>
            <ac:spMk id="32" creationId="{1A1A1434-70BD-394A-882B-8DDCD3CA19AA}"/>
          </ac:spMkLst>
        </pc:spChg>
        <pc:spChg chg="add mod">
          <ac:chgData name="Niccolo Galli" userId="1fe26425-73d0-4adf-bb37-bf6a7f4ff396" providerId="ADAL" clId="{0235FE90-057E-2B40-86CA-59B161B946F6}" dt="2021-08-09T13:25:24.515" v="12095" actId="1076"/>
          <ac:spMkLst>
            <pc:docMk/>
            <pc:sldMk cId="0" sldId="347"/>
            <ac:spMk id="33" creationId="{BDE0A3E1-2923-9444-AB29-B9F8A1E2C232}"/>
          </ac:spMkLst>
        </pc:spChg>
        <pc:spChg chg="del">
          <ac:chgData name="Niccolo Galli" userId="1fe26425-73d0-4adf-bb37-bf6a7f4ff396" providerId="ADAL" clId="{0235FE90-057E-2B40-86CA-59B161B946F6}" dt="2021-08-09T08:05:57.152" v="4906" actId="478"/>
          <ac:spMkLst>
            <pc:docMk/>
            <pc:sldMk cId="0" sldId="347"/>
            <ac:spMk id="34" creationId="{D0851F0E-A76C-A04E-8930-AB71C774A665}"/>
          </ac:spMkLst>
        </pc:spChg>
        <pc:spChg chg="del">
          <ac:chgData name="Niccolo Galli" userId="1fe26425-73d0-4adf-bb37-bf6a7f4ff396" providerId="ADAL" clId="{0235FE90-057E-2B40-86CA-59B161B946F6}" dt="2021-08-09T08:05:55.403" v="4904" actId="478"/>
          <ac:spMkLst>
            <pc:docMk/>
            <pc:sldMk cId="0" sldId="347"/>
            <ac:spMk id="35" creationId="{5790FB70-1178-0B43-A461-32D49C55167C}"/>
          </ac:spMkLst>
        </pc:spChg>
        <pc:spChg chg="add mod">
          <ac:chgData name="Niccolo Galli" userId="1fe26425-73d0-4adf-bb37-bf6a7f4ff396" providerId="ADAL" clId="{0235FE90-057E-2B40-86CA-59B161B946F6}" dt="2021-08-09T13:25:24.515" v="12095" actId="1076"/>
          <ac:spMkLst>
            <pc:docMk/>
            <pc:sldMk cId="0" sldId="347"/>
            <ac:spMk id="36" creationId="{7F089E51-7835-1849-8AD1-E0F32B04CE8B}"/>
          </ac:spMkLst>
        </pc:spChg>
        <pc:spChg chg="add mod">
          <ac:chgData name="Niccolo Galli" userId="1fe26425-73d0-4adf-bb37-bf6a7f4ff396" providerId="ADAL" clId="{0235FE90-057E-2B40-86CA-59B161B946F6}" dt="2021-08-09T13:25:24.515" v="12095" actId="1076"/>
          <ac:spMkLst>
            <pc:docMk/>
            <pc:sldMk cId="0" sldId="347"/>
            <ac:spMk id="38" creationId="{67C00EBB-7D48-3342-A96A-DDA514FC3CA4}"/>
          </ac:spMkLst>
        </pc:spChg>
        <pc:spChg chg="add del mod">
          <ac:chgData name="Niccolo Galli" userId="1fe26425-73d0-4adf-bb37-bf6a7f4ff396" providerId="ADAL" clId="{0235FE90-057E-2B40-86CA-59B161B946F6}" dt="2021-08-09T08:07:39.944" v="4938" actId="478"/>
          <ac:spMkLst>
            <pc:docMk/>
            <pc:sldMk cId="0" sldId="347"/>
            <ac:spMk id="39" creationId="{6D6B3640-DAE1-6A44-89C6-5607260306F2}"/>
          </ac:spMkLst>
        </pc:spChg>
        <pc:spChg chg="add mod">
          <ac:chgData name="Niccolo Galli" userId="1fe26425-73d0-4adf-bb37-bf6a7f4ff396" providerId="ADAL" clId="{0235FE90-057E-2B40-86CA-59B161B946F6}" dt="2021-08-09T13:25:24.515" v="12095" actId="1076"/>
          <ac:spMkLst>
            <pc:docMk/>
            <pc:sldMk cId="0" sldId="347"/>
            <ac:spMk id="40" creationId="{FE7897FD-715E-2441-939E-0B513BEF91E0}"/>
          </ac:spMkLst>
        </pc:spChg>
        <pc:spChg chg="add mod">
          <ac:chgData name="Niccolo Galli" userId="1fe26425-73d0-4adf-bb37-bf6a7f4ff396" providerId="ADAL" clId="{0235FE90-057E-2B40-86CA-59B161B946F6}" dt="2021-08-09T08:12:28.437" v="4991" actId="465"/>
          <ac:spMkLst>
            <pc:docMk/>
            <pc:sldMk cId="0" sldId="347"/>
            <ac:spMk id="45" creationId="{74409E3C-37F8-764A-A39C-D151C8B731C5}"/>
          </ac:spMkLst>
        </pc:spChg>
        <pc:spChg chg="add mod">
          <ac:chgData name="Niccolo Galli" userId="1fe26425-73d0-4adf-bb37-bf6a7f4ff396" providerId="ADAL" clId="{0235FE90-057E-2B40-86CA-59B161B946F6}" dt="2021-08-09T08:12:28.437" v="4991" actId="465"/>
          <ac:spMkLst>
            <pc:docMk/>
            <pc:sldMk cId="0" sldId="347"/>
            <ac:spMk id="46" creationId="{50091A55-231B-F243-975E-2A40B7F7FCAC}"/>
          </ac:spMkLst>
        </pc:spChg>
        <pc:spChg chg="add mod">
          <ac:chgData name="Niccolo Galli" userId="1fe26425-73d0-4adf-bb37-bf6a7f4ff396" providerId="ADAL" clId="{0235FE90-057E-2B40-86CA-59B161B946F6}" dt="2021-08-09T08:12:28.437" v="4991" actId="465"/>
          <ac:spMkLst>
            <pc:docMk/>
            <pc:sldMk cId="0" sldId="347"/>
            <ac:spMk id="47" creationId="{11472CD1-FC22-0C41-B2D7-25B92EF7B670}"/>
          </ac:spMkLst>
        </pc:spChg>
        <pc:spChg chg="add mod">
          <ac:chgData name="Niccolo Galli" userId="1fe26425-73d0-4adf-bb37-bf6a7f4ff396" providerId="ADAL" clId="{0235FE90-057E-2B40-86CA-59B161B946F6}" dt="2021-08-09T08:12:28.437" v="4991" actId="465"/>
          <ac:spMkLst>
            <pc:docMk/>
            <pc:sldMk cId="0" sldId="347"/>
            <ac:spMk id="48" creationId="{8362FA75-3A43-2748-88C7-5549E4971270}"/>
          </ac:spMkLst>
        </pc:spChg>
        <pc:spChg chg="add del mod">
          <ac:chgData name="Niccolo Galli" userId="1fe26425-73d0-4adf-bb37-bf6a7f4ff396" providerId="ADAL" clId="{0235FE90-057E-2B40-86CA-59B161B946F6}" dt="2021-08-09T13:43:05.608" v="12885" actId="478"/>
          <ac:spMkLst>
            <pc:docMk/>
            <pc:sldMk cId="0" sldId="347"/>
            <ac:spMk id="49" creationId="{3D58305B-83BA-5C4B-AB61-420D2C93FF52}"/>
          </ac:spMkLst>
        </pc:spChg>
        <pc:spChg chg="add del mod">
          <ac:chgData name="Niccolo Galli" userId="1fe26425-73d0-4adf-bb37-bf6a7f4ff396" providerId="ADAL" clId="{0235FE90-057E-2B40-86CA-59B161B946F6}" dt="2021-08-09T08:11:14.224" v="4975" actId="478"/>
          <ac:spMkLst>
            <pc:docMk/>
            <pc:sldMk cId="0" sldId="347"/>
            <ac:spMk id="49" creationId="{69379D21-9BD0-A947-835C-0B9A1AC5BE84}"/>
          </ac:spMkLst>
        </pc:spChg>
        <pc:spChg chg="add mod">
          <ac:chgData name="Niccolo Galli" userId="1fe26425-73d0-4adf-bb37-bf6a7f4ff396" providerId="ADAL" clId="{0235FE90-057E-2B40-86CA-59B161B946F6}" dt="2021-08-09T08:12:28.437" v="4991" actId="465"/>
          <ac:spMkLst>
            <pc:docMk/>
            <pc:sldMk cId="0" sldId="347"/>
            <ac:spMk id="50" creationId="{B8CE55F8-5337-4D41-8D70-AC6945ECFF70}"/>
          </ac:spMkLst>
        </pc:spChg>
        <pc:spChg chg="add del mod">
          <ac:chgData name="Niccolo Galli" userId="1fe26425-73d0-4adf-bb37-bf6a7f4ff396" providerId="ADAL" clId="{0235FE90-057E-2B40-86CA-59B161B946F6}" dt="2021-08-09T08:11:29.769" v="4979" actId="478"/>
          <ac:spMkLst>
            <pc:docMk/>
            <pc:sldMk cId="0" sldId="347"/>
            <ac:spMk id="51" creationId="{37514550-5DE2-F14E-8D73-51BE22081F18}"/>
          </ac:spMkLst>
        </pc:spChg>
        <pc:spChg chg="add mod">
          <ac:chgData name="Niccolo Galli" userId="1fe26425-73d0-4adf-bb37-bf6a7f4ff396" providerId="ADAL" clId="{0235FE90-057E-2B40-86CA-59B161B946F6}" dt="2021-08-09T08:12:28.437" v="4991" actId="465"/>
          <ac:spMkLst>
            <pc:docMk/>
            <pc:sldMk cId="0" sldId="347"/>
            <ac:spMk id="52" creationId="{17FCE50C-F163-014A-B47D-C719A450BB03}"/>
          </ac:spMkLst>
        </pc:spChg>
        <pc:spChg chg="add mod">
          <ac:chgData name="Niccolo Galli" userId="1fe26425-73d0-4adf-bb37-bf6a7f4ff396" providerId="ADAL" clId="{0235FE90-057E-2B40-86CA-59B161B946F6}" dt="2021-08-09T08:12:28.437" v="4991" actId="465"/>
          <ac:spMkLst>
            <pc:docMk/>
            <pc:sldMk cId="0" sldId="347"/>
            <ac:spMk id="53" creationId="{915DA6E2-7F74-C844-8455-C8F8B1FC998B}"/>
          </ac:spMkLst>
        </pc:spChg>
        <pc:spChg chg="mod topLvl">
          <ac:chgData name="Niccolo Galli" userId="1fe26425-73d0-4adf-bb37-bf6a7f4ff396" providerId="ADAL" clId="{0235FE90-057E-2B40-86CA-59B161B946F6}" dt="2021-08-10T08:14:37.107" v="20047" actId="20577"/>
          <ac:spMkLst>
            <pc:docMk/>
            <pc:sldMk cId="0" sldId="347"/>
            <ac:spMk id="56327" creationId="{81C13BBE-DF36-BE46-86F1-D02F767A48A6}"/>
          </ac:spMkLst>
        </pc:spChg>
        <pc:spChg chg="del mod">
          <ac:chgData name="Niccolo Galli" userId="1fe26425-73d0-4adf-bb37-bf6a7f4ff396" providerId="ADAL" clId="{0235FE90-057E-2B40-86CA-59B161B946F6}" dt="2021-08-09T08:06:01.185" v="4910" actId="478"/>
          <ac:spMkLst>
            <pc:docMk/>
            <pc:sldMk cId="0" sldId="347"/>
            <ac:spMk id="56328" creationId="{1D1BE520-335A-D041-9C30-098AE27A9FCA}"/>
          </ac:spMkLst>
        </pc:spChg>
        <pc:spChg chg="del">
          <ac:chgData name="Niccolo Galli" userId="1fe26425-73d0-4adf-bb37-bf6a7f4ff396" providerId="ADAL" clId="{0235FE90-057E-2B40-86CA-59B161B946F6}" dt="2021-08-09T08:05:53.445" v="4903" actId="478"/>
          <ac:spMkLst>
            <pc:docMk/>
            <pc:sldMk cId="0" sldId="347"/>
            <ac:spMk id="56329" creationId="{02E6B6A5-4C78-1B4A-9EAC-B593CE0C31CF}"/>
          </ac:spMkLst>
        </pc:spChg>
        <pc:grpChg chg="add del mod">
          <ac:chgData name="Niccolo Galli" userId="1fe26425-73d0-4adf-bb37-bf6a7f4ff396" providerId="ADAL" clId="{0235FE90-057E-2B40-86CA-59B161B946F6}" dt="2021-08-09T13:25:36.761" v="12097" actId="165"/>
          <ac:grpSpMkLst>
            <pc:docMk/>
            <pc:sldMk cId="0" sldId="347"/>
            <ac:grpSpMk id="18" creationId="{A7DCA765-A78E-6048-A57E-DDC14381C220}"/>
          </ac:grpSpMkLst>
        </pc:grpChg>
        <pc:grpChg chg="add del mod">
          <ac:chgData name="Niccolo Galli" userId="1fe26425-73d0-4adf-bb37-bf6a7f4ff396" providerId="ADAL" clId="{0235FE90-057E-2B40-86CA-59B161B946F6}" dt="2021-08-09T13:38:36.168" v="12792" actId="478"/>
          <ac:grpSpMkLst>
            <pc:docMk/>
            <pc:sldMk cId="0" sldId="347"/>
            <ac:grpSpMk id="19" creationId="{CE1D80E2-98EA-D741-A794-C09B63A2FAC2}"/>
          </ac:grpSpMkLst>
        </pc:grpChg>
        <pc:grpChg chg="add del mod">
          <ac:chgData name="Niccolo Galli" userId="1fe26425-73d0-4adf-bb37-bf6a7f4ff396" providerId="ADAL" clId="{0235FE90-057E-2B40-86CA-59B161B946F6}" dt="2021-08-09T13:25:20.474" v="12094" actId="478"/>
          <ac:grpSpMkLst>
            <pc:docMk/>
            <pc:sldMk cId="0" sldId="347"/>
            <ac:grpSpMk id="20" creationId="{F17A3305-2B4D-A140-BA6F-6FAD2A81799A}"/>
          </ac:grpSpMkLst>
        </pc:grpChg>
        <pc:grpChg chg="add mod">
          <ac:chgData name="Niccolo Galli" userId="1fe26425-73d0-4adf-bb37-bf6a7f4ff396" providerId="ADAL" clId="{0235FE90-057E-2B40-86CA-59B161B946F6}" dt="2021-08-09T13:50:35.134" v="13345" actId="255"/>
          <ac:grpSpMkLst>
            <pc:docMk/>
            <pc:sldMk cId="0" sldId="347"/>
            <ac:grpSpMk id="26" creationId="{8FDBF041-E946-C047-8130-5D294DB3ED6B}"/>
          </ac:grpSpMkLst>
        </pc:grpChg>
        <pc:picChg chg="del">
          <ac:chgData name="Niccolo Galli" userId="1fe26425-73d0-4adf-bb37-bf6a7f4ff396" providerId="ADAL" clId="{0235FE90-057E-2B40-86CA-59B161B946F6}" dt="2021-08-09T07:47:36.113" v="4636" actId="478"/>
          <ac:picMkLst>
            <pc:docMk/>
            <pc:sldMk cId="0" sldId="347"/>
            <ac:picMk id="56322" creationId="{2A596DEA-08C0-9A47-9518-B4740D678757}"/>
          </ac:picMkLst>
        </pc:picChg>
        <pc:picChg chg="del">
          <ac:chgData name="Niccolo Galli" userId="1fe26425-73d0-4adf-bb37-bf6a7f4ff396" providerId="ADAL" clId="{0235FE90-057E-2B40-86CA-59B161B946F6}" dt="2021-08-09T08:05:55.471" v="4905" actId="478"/>
          <ac:picMkLst>
            <pc:docMk/>
            <pc:sldMk cId="0" sldId="347"/>
            <ac:picMk id="56323" creationId="{C535E027-8093-7F48-8CE8-8B2F6646BC9F}"/>
          </ac:picMkLst>
        </pc:picChg>
        <pc:picChg chg="del">
          <ac:chgData name="Niccolo Galli" userId="1fe26425-73d0-4adf-bb37-bf6a7f4ff396" providerId="ADAL" clId="{0235FE90-057E-2B40-86CA-59B161B946F6}" dt="2021-08-09T07:47:38.396" v="4637" actId="478"/>
          <ac:picMkLst>
            <pc:docMk/>
            <pc:sldMk cId="0" sldId="347"/>
            <ac:picMk id="56336" creationId="{AEF5C1A3-D3A8-5948-8A76-FB0638A7DE0F}"/>
          </ac:picMkLst>
        </pc:picChg>
        <pc:cxnChg chg="add mod">
          <ac:chgData name="Niccolo Galli" userId="1fe26425-73d0-4adf-bb37-bf6a7f4ff396" providerId="ADAL" clId="{0235FE90-057E-2B40-86CA-59B161B946F6}" dt="2021-08-09T13:25:24.515" v="12095" actId="1076"/>
          <ac:cxnSpMkLst>
            <pc:docMk/>
            <pc:sldMk cId="0" sldId="347"/>
            <ac:cxnSpMk id="31" creationId="{0524703F-5408-7B47-A062-60CA3B23FBC4}"/>
          </ac:cxnSpMkLst>
        </pc:cxnChg>
        <pc:cxnChg chg="add mod">
          <ac:chgData name="Niccolo Galli" userId="1fe26425-73d0-4adf-bb37-bf6a7f4ff396" providerId="ADAL" clId="{0235FE90-057E-2B40-86CA-59B161B946F6}" dt="2021-08-09T08:12:28.437" v="4991" actId="465"/>
          <ac:cxnSpMkLst>
            <pc:docMk/>
            <pc:sldMk cId="0" sldId="347"/>
            <ac:cxnSpMk id="44" creationId="{D2C82971-4041-4149-8C94-A108DB5B6B64}"/>
          </ac:cxnSpMkLst>
        </pc:cxnChg>
        <pc:cxnChg chg="del mod">
          <ac:chgData name="Niccolo Galli" userId="1fe26425-73d0-4adf-bb37-bf6a7f4ff396" providerId="ADAL" clId="{0235FE90-057E-2B40-86CA-59B161B946F6}" dt="2021-08-09T07:49:05.754" v="4650" actId="478"/>
          <ac:cxnSpMkLst>
            <pc:docMk/>
            <pc:sldMk cId="0" sldId="347"/>
            <ac:cxnSpMk id="56324" creationId="{A03D1152-B9E8-2246-AD0A-1DA7F82058F1}"/>
          </ac:cxnSpMkLst>
        </pc:cxnChg>
        <pc:cxnChg chg="del mod">
          <ac:chgData name="Niccolo Galli" userId="1fe26425-73d0-4adf-bb37-bf6a7f4ff396" providerId="ADAL" clId="{0235FE90-057E-2B40-86CA-59B161B946F6}" dt="2021-08-09T08:05:58.814" v="4908" actId="478"/>
          <ac:cxnSpMkLst>
            <pc:docMk/>
            <pc:sldMk cId="0" sldId="347"/>
            <ac:cxnSpMk id="56325" creationId="{C7FC7996-BF3D-9E49-9BA4-B0835EF70E97}"/>
          </ac:cxnSpMkLst>
        </pc:cxnChg>
        <pc:cxnChg chg="del mod">
          <ac:chgData name="Niccolo Galli" userId="1fe26425-73d0-4adf-bb37-bf6a7f4ff396" providerId="ADAL" clId="{0235FE90-057E-2B40-86CA-59B161B946F6}" dt="2021-08-09T08:01:18.484" v="4873" actId="478"/>
          <ac:cxnSpMkLst>
            <pc:docMk/>
            <pc:sldMk cId="0" sldId="347"/>
            <ac:cxnSpMk id="56326" creationId="{A5B978A7-488D-8C49-96A6-D68D11B05FBE}"/>
          </ac:cxnSpMkLst>
        </pc:cxnChg>
        <pc:cxnChg chg="del mod">
          <ac:chgData name="Niccolo Galli" userId="1fe26425-73d0-4adf-bb37-bf6a7f4ff396" providerId="ADAL" clId="{0235FE90-057E-2B40-86CA-59B161B946F6}" dt="2021-08-09T07:58:13.860" v="4779" actId="478"/>
          <ac:cxnSpMkLst>
            <pc:docMk/>
            <pc:sldMk cId="0" sldId="347"/>
            <ac:cxnSpMk id="56331" creationId="{CF0652A0-E886-B249-8B4E-6B9ADBC7BA5A}"/>
          </ac:cxnSpMkLst>
        </pc:cxnChg>
        <pc:cxnChg chg="del mod">
          <ac:chgData name="Niccolo Galli" userId="1fe26425-73d0-4adf-bb37-bf6a7f4ff396" providerId="ADAL" clId="{0235FE90-057E-2B40-86CA-59B161B946F6}" dt="2021-08-09T08:05:57.458" v="4907" actId="478"/>
          <ac:cxnSpMkLst>
            <pc:docMk/>
            <pc:sldMk cId="0" sldId="347"/>
            <ac:cxnSpMk id="56332" creationId="{8FB05F3F-B047-B642-828B-89AEB58F7979}"/>
          </ac:cxnSpMkLst>
        </pc:cxnChg>
        <pc:cxnChg chg="mod topLvl">
          <ac:chgData name="Niccolo Galli" userId="1fe26425-73d0-4adf-bb37-bf6a7f4ff396" providerId="ADAL" clId="{0235FE90-057E-2B40-86CA-59B161B946F6}" dt="2021-08-09T13:43:11.965" v="12886" actId="1076"/>
          <ac:cxnSpMkLst>
            <pc:docMk/>
            <pc:sldMk cId="0" sldId="347"/>
            <ac:cxnSpMk id="56333" creationId="{9B3B2B2A-4B09-3A4B-AAE5-D7C5454FF234}"/>
          </ac:cxnSpMkLst>
        </pc:cxnChg>
      </pc:sldChg>
      <pc:sldChg chg="addSp delSp modSp del mod ord">
        <pc:chgData name="Niccolo Galli" userId="1fe26425-73d0-4adf-bb37-bf6a7f4ff396" providerId="ADAL" clId="{0235FE90-057E-2B40-86CA-59B161B946F6}" dt="2021-08-09T09:28:49.896" v="8519" actId="2696"/>
        <pc:sldMkLst>
          <pc:docMk/>
          <pc:sldMk cId="0" sldId="349"/>
        </pc:sldMkLst>
        <pc:spChg chg="mod">
          <ac:chgData name="Niccolo Galli" userId="1fe26425-73d0-4adf-bb37-bf6a7f4ff396" providerId="ADAL" clId="{0235FE90-057E-2B40-86CA-59B161B946F6}" dt="2021-08-09T09:01:15.209" v="7587" actId="20577"/>
          <ac:spMkLst>
            <pc:docMk/>
            <pc:sldMk cId="0" sldId="349"/>
            <ac:spMk id="2" creationId="{AE14101C-2A8D-BE47-8B1A-7C76E75FD93D}"/>
          </ac:spMkLst>
        </pc:spChg>
        <pc:spChg chg="mod">
          <ac:chgData name="Niccolo Galli" userId="1fe26425-73d0-4adf-bb37-bf6a7f4ff396" providerId="ADAL" clId="{0235FE90-057E-2B40-86CA-59B161B946F6}" dt="2021-08-09T08:42:55.778" v="6501" actId="1076"/>
          <ac:spMkLst>
            <pc:docMk/>
            <pc:sldMk cId="0" sldId="349"/>
            <ac:spMk id="3" creationId="{34979932-1417-FC48-BEAB-7EF7668DDDAC}"/>
          </ac:spMkLst>
        </pc:spChg>
        <pc:spChg chg="add del mod">
          <ac:chgData name="Niccolo Galli" userId="1fe26425-73d0-4adf-bb37-bf6a7f4ff396" providerId="ADAL" clId="{0235FE90-057E-2B40-86CA-59B161B946F6}" dt="2021-08-09T09:00:55.867" v="7584" actId="20577"/>
          <ac:spMkLst>
            <pc:docMk/>
            <pc:sldMk cId="0" sldId="349"/>
            <ac:spMk id="4" creationId="{696541A0-B171-984B-8753-F8B6B372EB00}"/>
          </ac:spMkLst>
        </pc:spChg>
        <pc:spChg chg="del">
          <ac:chgData name="Niccolo Galli" userId="1fe26425-73d0-4adf-bb37-bf6a7f4ff396" providerId="ADAL" clId="{0235FE90-057E-2B40-86CA-59B161B946F6}" dt="2021-08-09T08:43:00.250" v="6502" actId="478"/>
          <ac:spMkLst>
            <pc:docMk/>
            <pc:sldMk cId="0" sldId="349"/>
            <ac:spMk id="5" creationId="{2E07D92C-A199-074D-A250-E2C8D47FB45F}"/>
          </ac:spMkLst>
        </pc:spChg>
        <pc:spChg chg="del">
          <ac:chgData name="Niccolo Galli" userId="1fe26425-73d0-4adf-bb37-bf6a7f4ff396" providerId="ADAL" clId="{0235FE90-057E-2B40-86CA-59B161B946F6}" dt="2021-08-09T08:43:04.509" v="6503" actId="478"/>
          <ac:spMkLst>
            <pc:docMk/>
            <pc:sldMk cId="0" sldId="349"/>
            <ac:spMk id="18437" creationId="{9D72D60B-D429-A840-9031-3341AAAD03E0}"/>
          </ac:spMkLst>
        </pc:spChg>
      </pc:sldChg>
      <pc:sldChg chg="del">
        <pc:chgData name="Niccolo Galli" userId="1fe26425-73d0-4adf-bb37-bf6a7f4ff396" providerId="ADAL" clId="{0235FE90-057E-2B40-86CA-59B161B946F6}" dt="2021-08-09T17:35:59.555" v="19644" actId="2696"/>
        <pc:sldMkLst>
          <pc:docMk/>
          <pc:sldMk cId="0" sldId="350"/>
        </pc:sldMkLst>
      </pc:sldChg>
      <pc:sldChg chg="del">
        <pc:chgData name="Niccolo Galli" userId="1fe26425-73d0-4adf-bb37-bf6a7f4ff396" providerId="ADAL" clId="{0235FE90-057E-2B40-86CA-59B161B946F6}" dt="2021-08-10T14:26:04.675" v="33808" actId="2696"/>
        <pc:sldMkLst>
          <pc:docMk/>
          <pc:sldMk cId="0" sldId="353"/>
        </pc:sldMkLst>
      </pc:sldChg>
      <pc:sldChg chg="del">
        <pc:chgData name="Niccolo Galli" userId="1fe26425-73d0-4adf-bb37-bf6a7f4ff396" providerId="ADAL" clId="{0235FE90-057E-2B40-86CA-59B161B946F6}" dt="2021-08-10T14:26:20.308" v="33823" actId="2696"/>
        <pc:sldMkLst>
          <pc:docMk/>
          <pc:sldMk cId="0" sldId="354"/>
        </pc:sldMkLst>
      </pc:sldChg>
      <pc:sldChg chg="del">
        <pc:chgData name="Niccolo Galli" userId="1fe26425-73d0-4adf-bb37-bf6a7f4ff396" providerId="ADAL" clId="{0235FE90-057E-2B40-86CA-59B161B946F6}" dt="2021-08-08T12:35:45.060" v="865" actId="2696"/>
        <pc:sldMkLst>
          <pc:docMk/>
          <pc:sldMk cId="0" sldId="355"/>
        </pc:sldMkLst>
      </pc:sldChg>
      <pc:sldChg chg="del">
        <pc:chgData name="Niccolo Galli" userId="1fe26425-73d0-4adf-bb37-bf6a7f4ff396" providerId="ADAL" clId="{0235FE90-057E-2B40-86CA-59B161B946F6}" dt="2021-08-10T14:26:13.743" v="33817" actId="2696"/>
        <pc:sldMkLst>
          <pc:docMk/>
          <pc:sldMk cId="0" sldId="356"/>
        </pc:sldMkLst>
      </pc:sldChg>
      <pc:sldChg chg="del">
        <pc:chgData name="Niccolo Galli" userId="1fe26425-73d0-4adf-bb37-bf6a7f4ff396" providerId="ADAL" clId="{0235FE90-057E-2B40-86CA-59B161B946F6}" dt="2021-08-10T08:35:42.497" v="20436" actId="2696"/>
        <pc:sldMkLst>
          <pc:docMk/>
          <pc:sldMk cId="0" sldId="364"/>
        </pc:sldMkLst>
      </pc:sldChg>
      <pc:sldChg chg="delSp add del mod">
        <pc:chgData name="Niccolo Galli" userId="1fe26425-73d0-4adf-bb37-bf6a7f4ff396" providerId="ADAL" clId="{0235FE90-057E-2B40-86CA-59B161B946F6}" dt="2021-08-10T08:35:54.534" v="20440" actId="2696"/>
        <pc:sldMkLst>
          <pc:docMk/>
          <pc:sldMk cId="1264575775" sldId="364"/>
        </pc:sldMkLst>
        <pc:spChg chg="del">
          <ac:chgData name="Niccolo Galli" userId="1fe26425-73d0-4adf-bb37-bf6a7f4ff396" providerId="ADAL" clId="{0235FE90-057E-2B40-86CA-59B161B946F6}" dt="2021-08-10T08:35:51.167" v="20438" actId="21"/>
          <ac:spMkLst>
            <pc:docMk/>
            <pc:sldMk cId="1264575775" sldId="364"/>
            <ac:spMk id="8" creationId="{8E3E8D29-936C-7945-978F-8117D04F9639}"/>
          </ac:spMkLst>
        </pc:spChg>
        <pc:spChg chg="del">
          <ac:chgData name="Niccolo Galli" userId="1fe26425-73d0-4adf-bb37-bf6a7f4ff396" providerId="ADAL" clId="{0235FE90-057E-2B40-86CA-59B161B946F6}" dt="2021-08-10T08:35:51.167" v="20438" actId="21"/>
          <ac:spMkLst>
            <pc:docMk/>
            <pc:sldMk cId="1264575775" sldId="364"/>
            <ac:spMk id="9" creationId="{F1C2FD54-A848-774C-85A6-80DFD41935E3}"/>
          </ac:spMkLst>
        </pc:spChg>
      </pc:sldChg>
      <pc:sldChg chg="del">
        <pc:chgData name="Niccolo Galli" userId="1fe26425-73d0-4adf-bb37-bf6a7f4ff396" providerId="ADAL" clId="{0235FE90-057E-2B40-86CA-59B161B946F6}" dt="2021-08-10T14:24:54.254" v="33790" actId="2696"/>
        <pc:sldMkLst>
          <pc:docMk/>
          <pc:sldMk cId="0" sldId="365"/>
        </pc:sldMkLst>
      </pc:sldChg>
      <pc:sldChg chg="del">
        <pc:chgData name="Niccolo Galli" userId="1fe26425-73d0-4adf-bb37-bf6a7f4ff396" providerId="ADAL" clId="{0235FE90-057E-2B40-86CA-59B161B946F6}" dt="2021-08-10T14:24:57.340" v="33791" actId="2696"/>
        <pc:sldMkLst>
          <pc:docMk/>
          <pc:sldMk cId="0" sldId="366"/>
        </pc:sldMkLst>
      </pc:sldChg>
      <pc:sldChg chg="del">
        <pc:chgData name="Niccolo Galli" userId="1fe26425-73d0-4adf-bb37-bf6a7f4ff396" providerId="ADAL" clId="{0235FE90-057E-2B40-86CA-59B161B946F6}" dt="2021-08-10T14:25:18.557" v="33794" actId="2696"/>
        <pc:sldMkLst>
          <pc:docMk/>
          <pc:sldMk cId="0" sldId="367"/>
        </pc:sldMkLst>
      </pc:sldChg>
      <pc:sldChg chg="addSp delSp modSp del mod ord modNotesTx">
        <pc:chgData name="Niccolo Galli" userId="1fe26425-73d0-4adf-bb37-bf6a7f4ff396" providerId="ADAL" clId="{0235FE90-057E-2B40-86CA-59B161B946F6}" dt="2021-08-10T07:58:44.639" v="19693"/>
        <pc:sldMkLst>
          <pc:docMk/>
          <pc:sldMk cId="3305014107" sldId="368"/>
        </pc:sldMkLst>
        <pc:spChg chg="add mod">
          <ac:chgData name="Niccolo Galli" userId="1fe26425-73d0-4adf-bb37-bf6a7f4ff396" providerId="ADAL" clId="{0235FE90-057E-2B40-86CA-59B161B946F6}" dt="2021-08-10T07:58:44.639" v="19693"/>
          <ac:spMkLst>
            <pc:docMk/>
            <pc:sldMk cId="3305014107" sldId="368"/>
            <ac:spMk id="4" creationId="{5A3D530D-545A-4144-AFF8-D68D8D88D84A}"/>
          </ac:spMkLst>
        </pc:spChg>
        <pc:spChg chg="del">
          <ac:chgData name="Niccolo Galli" userId="1fe26425-73d0-4adf-bb37-bf6a7f4ff396" providerId="ADAL" clId="{0235FE90-057E-2B40-86CA-59B161B946F6}" dt="2021-08-09T17:39:10.919" v="19646" actId="478"/>
          <ac:spMkLst>
            <pc:docMk/>
            <pc:sldMk cId="3305014107" sldId="368"/>
            <ac:spMk id="6" creationId="{612802CD-2AF4-1B4F-8539-05EABA3EF45A}"/>
          </ac:spMkLst>
        </pc:spChg>
        <pc:picChg chg="add mod">
          <ac:chgData name="Niccolo Galli" userId="1fe26425-73d0-4adf-bb37-bf6a7f4ff396" providerId="ADAL" clId="{0235FE90-057E-2B40-86CA-59B161B946F6}" dt="2021-08-10T07:58:30.014" v="19690" actId="1076"/>
          <ac:picMkLst>
            <pc:docMk/>
            <pc:sldMk cId="3305014107" sldId="368"/>
            <ac:picMk id="3074" creationId="{9403817C-4999-E14B-B181-5FED34BB0A30}"/>
          </ac:picMkLst>
        </pc:picChg>
        <pc:picChg chg="add mod">
          <ac:chgData name="Niccolo Galli" userId="1fe26425-73d0-4adf-bb37-bf6a7f4ff396" providerId="ADAL" clId="{0235FE90-057E-2B40-86CA-59B161B946F6}" dt="2021-08-10T07:58:36.878" v="19692" actId="1076"/>
          <ac:picMkLst>
            <pc:docMk/>
            <pc:sldMk cId="3305014107" sldId="368"/>
            <ac:picMk id="3076" creationId="{0A2A1FD4-2812-F34A-8788-8EB2AAD73CB0}"/>
          </ac:picMkLst>
        </pc:picChg>
      </pc:sldChg>
      <pc:sldChg chg="del">
        <pc:chgData name="Niccolo Galli" userId="1fe26425-73d0-4adf-bb37-bf6a7f4ff396" providerId="ADAL" clId="{0235FE90-057E-2B40-86CA-59B161B946F6}" dt="2021-08-10T14:25:58.400" v="33806" actId="2696"/>
        <pc:sldMkLst>
          <pc:docMk/>
          <pc:sldMk cId="0" sldId="369"/>
        </pc:sldMkLst>
      </pc:sldChg>
      <pc:sldChg chg="del">
        <pc:chgData name="Niccolo Galli" userId="1fe26425-73d0-4adf-bb37-bf6a7f4ff396" providerId="ADAL" clId="{0235FE90-057E-2B40-86CA-59B161B946F6}" dt="2021-08-10T14:26:14.862" v="33818" actId="2696"/>
        <pc:sldMkLst>
          <pc:docMk/>
          <pc:sldMk cId="0" sldId="370"/>
        </pc:sldMkLst>
      </pc:sldChg>
      <pc:sldChg chg="del">
        <pc:chgData name="Niccolo Galli" userId="1fe26425-73d0-4adf-bb37-bf6a7f4ff396" providerId="ADAL" clId="{0235FE90-057E-2B40-86CA-59B161B946F6}" dt="2021-08-10T14:26:17.286" v="33820" actId="2696"/>
        <pc:sldMkLst>
          <pc:docMk/>
          <pc:sldMk cId="0" sldId="372"/>
        </pc:sldMkLst>
      </pc:sldChg>
      <pc:sldChg chg="del">
        <pc:chgData name="Niccolo Galli" userId="1fe26425-73d0-4adf-bb37-bf6a7f4ff396" providerId="ADAL" clId="{0235FE90-057E-2B40-86CA-59B161B946F6}" dt="2021-08-10T14:26:16.574" v="33819" actId="2696"/>
        <pc:sldMkLst>
          <pc:docMk/>
          <pc:sldMk cId="0" sldId="374"/>
        </pc:sldMkLst>
      </pc:sldChg>
      <pc:sldChg chg="del">
        <pc:chgData name="Niccolo Galli" userId="1fe26425-73d0-4adf-bb37-bf6a7f4ff396" providerId="ADAL" clId="{0235FE90-057E-2B40-86CA-59B161B946F6}" dt="2021-08-10T14:24:17.593" v="33784" actId="2696"/>
        <pc:sldMkLst>
          <pc:docMk/>
          <pc:sldMk cId="0" sldId="375"/>
        </pc:sldMkLst>
      </pc:sldChg>
      <pc:sldChg chg="del">
        <pc:chgData name="Niccolo Galli" userId="1fe26425-73d0-4adf-bb37-bf6a7f4ff396" providerId="ADAL" clId="{0235FE90-057E-2B40-86CA-59B161B946F6}" dt="2021-08-10T14:26:13.055" v="33816" actId="2696"/>
        <pc:sldMkLst>
          <pc:docMk/>
          <pc:sldMk cId="0" sldId="378"/>
        </pc:sldMkLst>
      </pc:sldChg>
      <pc:sldChg chg="del">
        <pc:chgData name="Niccolo Galli" userId="1fe26425-73d0-4adf-bb37-bf6a7f4ff396" providerId="ADAL" clId="{0235FE90-057E-2B40-86CA-59B161B946F6}" dt="2021-08-10T14:26:18.069" v="33821" actId="2696"/>
        <pc:sldMkLst>
          <pc:docMk/>
          <pc:sldMk cId="0" sldId="379"/>
        </pc:sldMkLst>
      </pc:sldChg>
      <pc:sldChg chg="del">
        <pc:chgData name="Niccolo Galli" userId="1fe26425-73d0-4adf-bb37-bf6a7f4ff396" providerId="ADAL" clId="{0235FE90-057E-2B40-86CA-59B161B946F6}" dt="2021-08-10T14:26:18.883" v="33822" actId="2696"/>
        <pc:sldMkLst>
          <pc:docMk/>
          <pc:sldMk cId="0" sldId="381"/>
        </pc:sldMkLst>
      </pc:sldChg>
      <pc:sldChg chg="addSp delSp modSp add mod ord modNotesTx">
        <pc:chgData name="Niccolo Galli" userId="1fe26425-73d0-4adf-bb37-bf6a7f4ff396" providerId="ADAL" clId="{0235FE90-057E-2B40-86CA-59B161B946F6}" dt="2021-08-12T07:43:22.637" v="54405" actId="113"/>
        <pc:sldMkLst>
          <pc:docMk/>
          <pc:sldMk cId="3792903052" sldId="382"/>
        </pc:sldMkLst>
        <pc:spChg chg="mod">
          <ac:chgData name="Niccolo Galli" userId="1fe26425-73d0-4adf-bb37-bf6a7f4ff396" providerId="ADAL" clId="{0235FE90-057E-2B40-86CA-59B161B946F6}" dt="2021-08-12T07:43:22.637" v="54405" actId="113"/>
          <ac:spMkLst>
            <pc:docMk/>
            <pc:sldMk cId="3792903052" sldId="382"/>
            <ac:spMk id="4" creationId="{903ACF89-8238-0849-ABD8-E47AD65320F6}"/>
          </ac:spMkLst>
        </pc:spChg>
        <pc:spChg chg="del mod">
          <ac:chgData name="Niccolo Galli" userId="1fe26425-73d0-4adf-bb37-bf6a7f4ff396" providerId="ADAL" clId="{0235FE90-057E-2B40-86CA-59B161B946F6}" dt="2021-08-09T06:50:37.409" v="2419"/>
          <ac:spMkLst>
            <pc:docMk/>
            <pc:sldMk cId="3792903052" sldId="382"/>
            <ac:spMk id="5" creationId="{1DDCDD0E-2593-9945-9627-6C2C4FA04913}"/>
          </ac:spMkLst>
        </pc:spChg>
        <pc:spChg chg="mod">
          <ac:chgData name="Niccolo Galli" userId="1fe26425-73d0-4adf-bb37-bf6a7f4ff396" providerId="ADAL" clId="{0235FE90-057E-2B40-86CA-59B161B946F6}" dt="2021-08-10T10:31:12.961" v="28398" actId="12788"/>
          <ac:spMkLst>
            <pc:docMk/>
            <pc:sldMk cId="3792903052" sldId="382"/>
            <ac:spMk id="6" creationId="{9B6C866D-8E76-D34B-8650-2EFCB009C05A}"/>
          </ac:spMkLst>
        </pc:spChg>
        <pc:spChg chg="mod">
          <ac:chgData name="Niccolo Galli" userId="1fe26425-73d0-4adf-bb37-bf6a7f4ff396" providerId="ADAL" clId="{0235FE90-057E-2B40-86CA-59B161B946F6}" dt="2021-08-09T13:08:40.404" v="11994" actId="207"/>
          <ac:spMkLst>
            <pc:docMk/>
            <pc:sldMk cId="3792903052" sldId="382"/>
            <ac:spMk id="7" creationId="{7B67943C-0187-F444-9D00-57DE9F96BFE0}"/>
          </ac:spMkLst>
        </pc:spChg>
        <pc:spChg chg="mod">
          <ac:chgData name="Niccolo Galli" userId="1fe26425-73d0-4adf-bb37-bf6a7f4ff396" providerId="ADAL" clId="{0235FE90-057E-2B40-86CA-59B161B946F6}" dt="2021-08-09T06:50:45.865" v="2420" actId="1076"/>
          <ac:spMkLst>
            <pc:docMk/>
            <pc:sldMk cId="3792903052" sldId="382"/>
            <ac:spMk id="8" creationId="{4BBED7F4-98A6-FF4C-942B-769624172FCC}"/>
          </ac:spMkLst>
        </pc:spChg>
        <pc:spChg chg="add mod">
          <ac:chgData name="Niccolo Galli" userId="1fe26425-73d0-4adf-bb37-bf6a7f4ff396" providerId="ADAL" clId="{0235FE90-057E-2B40-86CA-59B161B946F6}" dt="2021-08-10T14:20:07.318" v="33713" actId="14100"/>
          <ac:spMkLst>
            <pc:docMk/>
            <pc:sldMk cId="3792903052" sldId="382"/>
            <ac:spMk id="10" creationId="{95DECA69-D73D-1D46-BD6C-9629AC9345B5}"/>
          </ac:spMkLst>
        </pc:spChg>
        <pc:cxnChg chg="mod">
          <ac:chgData name="Niccolo Galli" userId="1fe26425-73d0-4adf-bb37-bf6a7f4ff396" providerId="ADAL" clId="{0235FE90-057E-2B40-86CA-59B161B946F6}" dt="2021-08-09T13:15:45.322" v="12025" actId="1076"/>
          <ac:cxnSpMkLst>
            <pc:docMk/>
            <pc:sldMk cId="3792903052" sldId="382"/>
            <ac:cxnSpMk id="9" creationId="{513B8B65-4221-8D4E-883B-0D312F1EFD16}"/>
          </ac:cxnSpMkLst>
        </pc:cxnChg>
      </pc:sldChg>
      <pc:sldChg chg="addSp delSp modSp add mod">
        <pc:chgData name="Niccolo Galli" userId="1fe26425-73d0-4adf-bb37-bf6a7f4ff396" providerId="ADAL" clId="{0235FE90-057E-2B40-86CA-59B161B946F6}" dt="2021-08-10T10:27:47.710" v="28390" actId="1076"/>
        <pc:sldMkLst>
          <pc:docMk/>
          <pc:sldMk cId="2139089540" sldId="383"/>
        </pc:sldMkLst>
        <pc:spChg chg="del mod">
          <ac:chgData name="Niccolo Galli" userId="1fe26425-73d0-4adf-bb37-bf6a7f4ff396" providerId="ADAL" clId="{0235FE90-057E-2B40-86CA-59B161B946F6}" dt="2021-08-10T10:23:47.946" v="28345" actId="478"/>
          <ac:spMkLst>
            <pc:docMk/>
            <pc:sldMk cId="2139089540" sldId="383"/>
            <ac:spMk id="2" creationId="{F590358A-54BD-D544-9112-A4F292AB1FE3}"/>
          </ac:spMkLst>
        </pc:spChg>
        <pc:spChg chg="mod">
          <ac:chgData name="Niccolo Galli" userId="1fe26425-73d0-4adf-bb37-bf6a7f4ff396" providerId="ADAL" clId="{0235FE90-057E-2B40-86CA-59B161B946F6}" dt="2021-08-10T10:27:23.941" v="28384" actId="1076"/>
          <ac:spMkLst>
            <pc:docMk/>
            <pc:sldMk cId="2139089540" sldId="383"/>
            <ac:spMk id="3" creationId="{8078CB6F-7FF4-D642-83EC-765816AF96EF}"/>
          </ac:spMkLst>
        </pc:spChg>
        <pc:spChg chg="add mod">
          <ac:chgData name="Niccolo Galli" userId="1fe26425-73d0-4adf-bb37-bf6a7f4ff396" providerId="ADAL" clId="{0235FE90-057E-2B40-86CA-59B161B946F6}" dt="2021-08-10T10:27:47.710" v="28390" actId="1076"/>
          <ac:spMkLst>
            <pc:docMk/>
            <pc:sldMk cId="2139089540" sldId="383"/>
            <ac:spMk id="4" creationId="{9B037647-ED98-E147-B28C-BFE225804139}"/>
          </ac:spMkLst>
        </pc:spChg>
        <pc:spChg chg="del">
          <ac:chgData name="Niccolo Galli" userId="1fe26425-73d0-4adf-bb37-bf6a7f4ff396" providerId="ADAL" clId="{0235FE90-057E-2B40-86CA-59B161B946F6}" dt="2021-08-09T07:21:50.816" v="4407" actId="478"/>
          <ac:spMkLst>
            <pc:docMk/>
            <pc:sldMk cId="2139089540" sldId="383"/>
            <ac:spMk id="5" creationId="{89E9DAB9-79D2-2442-B783-D3D456264046}"/>
          </ac:spMkLst>
        </pc:spChg>
        <pc:spChg chg="add del mod">
          <ac:chgData name="Niccolo Galli" userId="1fe26425-73d0-4adf-bb37-bf6a7f4ff396" providerId="ADAL" clId="{0235FE90-057E-2B40-86CA-59B161B946F6}" dt="2021-08-10T10:23:30.692" v="28305"/>
          <ac:spMkLst>
            <pc:docMk/>
            <pc:sldMk cId="2139089540" sldId="383"/>
            <ac:spMk id="5" creationId="{CFEB361B-571B-1742-9ADC-30B5F185CF4F}"/>
          </ac:spMkLst>
        </pc:spChg>
        <pc:spChg chg="add mod">
          <ac:chgData name="Niccolo Galli" userId="1fe26425-73d0-4adf-bb37-bf6a7f4ff396" providerId="ADAL" clId="{0235FE90-057E-2B40-86CA-59B161B946F6}" dt="2021-08-10T10:23:43.204" v="28344" actId="20577"/>
          <ac:spMkLst>
            <pc:docMk/>
            <pc:sldMk cId="2139089540" sldId="383"/>
            <ac:spMk id="6" creationId="{ED7F0BB4-1146-9847-8A1D-3E628FB7A441}"/>
          </ac:spMkLst>
        </pc:spChg>
      </pc:sldChg>
      <pc:sldChg chg="addSp delSp modSp add mod modNotesTx">
        <pc:chgData name="Niccolo Galli" userId="1fe26425-73d0-4adf-bb37-bf6a7f4ff396" providerId="ADAL" clId="{0235FE90-057E-2B40-86CA-59B161B946F6}" dt="2021-08-12T07:47:51.064" v="54407" actId="1076"/>
        <pc:sldMkLst>
          <pc:docMk/>
          <pc:sldMk cId="3471976614" sldId="384"/>
        </pc:sldMkLst>
        <pc:spChg chg="del mod">
          <ac:chgData name="Niccolo Galli" userId="1fe26425-73d0-4adf-bb37-bf6a7f4ff396" providerId="ADAL" clId="{0235FE90-057E-2B40-86CA-59B161B946F6}" dt="2021-08-10T08:31:16.705" v="20382" actId="478"/>
          <ac:spMkLst>
            <pc:docMk/>
            <pc:sldMk cId="3471976614" sldId="384"/>
            <ac:spMk id="2" creationId="{AE14101C-2A8D-BE47-8B1A-7C76E75FD93D}"/>
          </ac:spMkLst>
        </pc:spChg>
        <pc:spChg chg="del mod">
          <ac:chgData name="Niccolo Galli" userId="1fe26425-73d0-4adf-bb37-bf6a7f4ff396" providerId="ADAL" clId="{0235FE90-057E-2B40-86CA-59B161B946F6}" dt="2021-08-12T07:47:43.279" v="54406" actId="478"/>
          <ac:spMkLst>
            <pc:docMk/>
            <pc:sldMk cId="3471976614" sldId="384"/>
            <ac:spMk id="3" creationId="{34979932-1417-FC48-BEAB-7EF7668DDDAC}"/>
          </ac:spMkLst>
        </pc:spChg>
        <pc:spChg chg="mod">
          <ac:chgData name="Niccolo Galli" userId="1fe26425-73d0-4adf-bb37-bf6a7f4ff396" providerId="ADAL" clId="{0235FE90-057E-2B40-86CA-59B161B946F6}" dt="2021-08-12T07:47:51.064" v="54407" actId="1076"/>
          <ac:spMkLst>
            <pc:docMk/>
            <pc:sldMk cId="3471976614" sldId="384"/>
            <ac:spMk id="4" creationId="{696541A0-B171-984B-8753-F8B6B372EB00}"/>
          </ac:spMkLst>
        </pc:spChg>
        <pc:spChg chg="add mod">
          <ac:chgData name="Niccolo Galli" userId="1fe26425-73d0-4adf-bb37-bf6a7f4ff396" providerId="ADAL" clId="{0235FE90-057E-2B40-86CA-59B161B946F6}" dt="2021-08-12T07:47:51.064" v="54407" actId="1076"/>
          <ac:spMkLst>
            <pc:docMk/>
            <pc:sldMk cId="3471976614" sldId="384"/>
            <ac:spMk id="5" creationId="{EA1116D7-605A-1D42-A95B-4D38B903A4EE}"/>
          </ac:spMkLst>
        </pc:spChg>
        <pc:spChg chg="add mod">
          <ac:chgData name="Niccolo Galli" userId="1fe26425-73d0-4adf-bb37-bf6a7f4ff396" providerId="ADAL" clId="{0235FE90-057E-2B40-86CA-59B161B946F6}" dt="2021-08-10T08:31:17.200" v="20383"/>
          <ac:spMkLst>
            <pc:docMk/>
            <pc:sldMk cId="3471976614" sldId="384"/>
            <ac:spMk id="7" creationId="{D888971E-24DA-CE45-8A86-D1678E1B5518}"/>
          </ac:spMkLst>
        </pc:spChg>
      </pc:sldChg>
      <pc:sldChg chg="addSp delSp modSp add mod">
        <pc:chgData name="Niccolo Galli" userId="1fe26425-73d0-4adf-bb37-bf6a7f4ff396" providerId="ADAL" clId="{0235FE90-057E-2B40-86CA-59B161B946F6}" dt="2021-08-11T16:57:21.483" v="52702" actId="207"/>
        <pc:sldMkLst>
          <pc:docMk/>
          <pc:sldMk cId="3047262730" sldId="385"/>
        </pc:sldMkLst>
        <pc:spChg chg="mod">
          <ac:chgData name="Niccolo Galli" userId="1fe26425-73d0-4adf-bb37-bf6a7f4ff396" providerId="ADAL" clId="{0235FE90-057E-2B40-86CA-59B161B946F6}" dt="2021-08-10T08:31:09.249" v="20381" actId="1076"/>
          <ac:spMkLst>
            <pc:docMk/>
            <pc:sldMk cId="3047262730" sldId="385"/>
            <ac:spMk id="2" creationId="{AE14101C-2A8D-BE47-8B1A-7C76E75FD93D}"/>
          </ac:spMkLst>
        </pc:spChg>
        <pc:spChg chg="del">
          <ac:chgData name="Niccolo Galli" userId="1fe26425-73d0-4adf-bb37-bf6a7f4ff396" providerId="ADAL" clId="{0235FE90-057E-2B40-86CA-59B161B946F6}" dt="2021-08-09T09:18:31.115" v="7802" actId="478"/>
          <ac:spMkLst>
            <pc:docMk/>
            <pc:sldMk cId="3047262730" sldId="385"/>
            <ac:spMk id="3" creationId="{34979932-1417-FC48-BEAB-7EF7668DDDAC}"/>
          </ac:spMkLst>
        </pc:spChg>
        <pc:spChg chg="mod">
          <ac:chgData name="Niccolo Galli" userId="1fe26425-73d0-4adf-bb37-bf6a7f4ff396" providerId="ADAL" clId="{0235FE90-057E-2B40-86CA-59B161B946F6}" dt="2021-08-11T16:57:21.483" v="52702" actId="207"/>
          <ac:spMkLst>
            <pc:docMk/>
            <pc:sldMk cId="3047262730" sldId="385"/>
            <ac:spMk id="4" creationId="{696541A0-B171-984B-8753-F8B6B372EB00}"/>
          </ac:spMkLst>
        </pc:spChg>
        <pc:spChg chg="add mod">
          <ac:chgData name="Niccolo Galli" userId="1fe26425-73d0-4adf-bb37-bf6a7f4ff396" providerId="ADAL" clId="{0235FE90-057E-2B40-86CA-59B161B946F6}" dt="2021-08-11T16:57:21.483" v="52702" actId="207"/>
          <ac:spMkLst>
            <pc:docMk/>
            <pc:sldMk cId="3047262730" sldId="385"/>
            <ac:spMk id="6" creationId="{A098BE0F-FA80-BF48-A227-16814FCB435C}"/>
          </ac:spMkLst>
        </pc:spChg>
        <pc:picChg chg="add mod">
          <ac:chgData name="Niccolo Galli" userId="1fe26425-73d0-4adf-bb37-bf6a7f4ff396" providerId="ADAL" clId="{0235FE90-057E-2B40-86CA-59B161B946F6}" dt="2021-08-11T09:06:39.233" v="43311" actId="1076"/>
          <ac:picMkLst>
            <pc:docMk/>
            <pc:sldMk cId="3047262730" sldId="385"/>
            <ac:picMk id="7" creationId="{B5607A1B-8609-2F42-A9EA-841BA40E20FD}"/>
          </ac:picMkLst>
        </pc:picChg>
        <pc:picChg chg="add mod">
          <ac:chgData name="Niccolo Galli" userId="1fe26425-73d0-4adf-bb37-bf6a7f4ff396" providerId="ADAL" clId="{0235FE90-057E-2B40-86CA-59B161B946F6}" dt="2021-08-11T09:04:01.270" v="43069" actId="1076"/>
          <ac:picMkLst>
            <pc:docMk/>
            <pc:sldMk cId="3047262730" sldId="385"/>
            <ac:picMk id="8" creationId="{30DDA126-488A-5243-8828-57D015C92ED2}"/>
          </ac:picMkLst>
        </pc:picChg>
        <pc:picChg chg="add del mod">
          <ac:chgData name="Niccolo Galli" userId="1fe26425-73d0-4adf-bb37-bf6a7f4ff396" providerId="ADAL" clId="{0235FE90-057E-2B40-86CA-59B161B946F6}" dt="2021-08-09T09:38:29.666" v="8821"/>
          <ac:picMkLst>
            <pc:docMk/>
            <pc:sldMk cId="3047262730" sldId="385"/>
            <ac:picMk id="9" creationId="{B517E664-5B6D-644F-A468-A515E061BCDF}"/>
          </ac:picMkLst>
        </pc:picChg>
        <pc:picChg chg="add del mod">
          <ac:chgData name="Niccolo Galli" userId="1fe26425-73d0-4adf-bb37-bf6a7f4ff396" providerId="ADAL" clId="{0235FE90-057E-2B40-86CA-59B161B946F6}" dt="2021-08-09T09:38:29.666" v="8821"/>
          <ac:picMkLst>
            <pc:docMk/>
            <pc:sldMk cId="3047262730" sldId="385"/>
            <ac:picMk id="10" creationId="{F2525BDC-F26A-C741-A9F8-724E9607EF75}"/>
          </ac:picMkLst>
        </pc:picChg>
      </pc:sldChg>
      <pc:sldChg chg="addSp delSp modSp add mod ord modAnim">
        <pc:chgData name="Niccolo Galli" userId="1fe26425-73d0-4adf-bb37-bf6a7f4ff396" providerId="ADAL" clId="{0235FE90-057E-2B40-86CA-59B161B946F6}" dt="2021-08-11T16:56:58.182" v="52697" actId="207"/>
        <pc:sldMkLst>
          <pc:docMk/>
          <pc:sldMk cId="2957678368" sldId="386"/>
        </pc:sldMkLst>
        <pc:spChg chg="del mod">
          <ac:chgData name="Niccolo Galli" userId="1fe26425-73d0-4adf-bb37-bf6a7f4ff396" providerId="ADAL" clId="{0235FE90-057E-2B40-86CA-59B161B946F6}" dt="2021-08-09T09:59:21.275" v="9816" actId="478"/>
          <ac:spMkLst>
            <pc:docMk/>
            <pc:sldMk cId="2957678368" sldId="386"/>
            <ac:spMk id="2" creationId="{AE14101C-2A8D-BE47-8B1A-7C76E75FD93D}"/>
          </ac:spMkLst>
        </pc:spChg>
        <pc:spChg chg="del mod">
          <ac:chgData name="Niccolo Galli" userId="1fe26425-73d0-4adf-bb37-bf6a7f4ff396" providerId="ADAL" clId="{0235FE90-057E-2B40-86CA-59B161B946F6}" dt="2021-08-09T10:11:53.091" v="10096" actId="478"/>
          <ac:spMkLst>
            <pc:docMk/>
            <pc:sldMk cId="2957678368" sldId="386"/>
            <ac:spMk id="4" creationId="{696541A0-B171-984B-8753-F8B6B372EB00}"/>
          </ac:spMkLst>
        </pc:spChg>
        <pc:spChg chg="mod">
          <ac:chgData name="Niccolo Galli" userId="1fe26425-73d0-4adf-bb37-bf6a7f4ff396" providerId="ADAL" clId="{0235FE90-057E-2B40-86CA-59B161B946F6}" dt="2021-08-11T16:56:58.182" v="52697" actId="207"/>
          <ac:spMkLst>
            <pc:docMk/>
            <pc:sldMk cId="2957678368" sldId="386"/>
            <ac:spMk id="6" creationId="{A098BE0F-FA80-BF48-A227-16814FCB435C}"/>
          </ac:spMkLst>
        </pc:spChg>
        <pc:spChg chg="add del mod">
          <ac:chgData name="Niccolo Galli" userId="1fe26425-73d0-4adf-bb37-bf6a7f4ff396" providerId="ADAL" clId="{0235FE90-057E-2B40-86CA-59B161B946F6}" dt="2021-08-09T10:11:56.035" v="10097" actId="478"/>
          <ac:spMkLst>
            <pc:docMk/>
            <pc:sldMk cId="2957678368" sldId="386"/>
            <ac:spMk id="9" creationId="{51ED432D-69C0-6F45-AA44-E7D722494637}"/>
          </ac:spMkLst>
        </pc:spChg>
        <pc:spChg chg="add mod">
          <ac:chgData name="Niccolo Galli" userId="1fe26425-73d0-4adf-bb37-bf6a7f4ff396" providerId="ADAL" clId="{0235FE90-057E-2B40-86CA-59B161B946F6}" dt="2021-08-10T15:37:24.160" v="37576" actId="1076"/>
          <ac:spMkLst>
            <pc:docMk/>
            <pc:sldMk cId="2957678368" sldId="386"/>
            <ac:spMk id="10" creationId="{977BC6D3-E5F2-044E-BDDA-E43A016B38A0}"/>
          </ac:spMkLst>
        </pc:spChg>
        <pc:spChg chg="add mod">
          <ac:chgData name="Niccolo Galli" userId="1fe26425-73d0-4adf-bb37-bf6a7f4ff396" providerId="ADAL" clId="{0235FE90-057E-2B40-86CA-59B161B946F6}" dt="2021-08-10T15:37:14.257" v="37574" actId="1076"/>
          <ac:spMkLst>
            <pc:docMk/>
            <pc:sldMk cId="2957678368" sldId="386"/>
            <ac:spMk id="11" creationId="{831895F9-9E69-5E44-95F1-92B562ABBD6E}"/>
          </ac:spMkLst>
        </pc:spChg>
        <pc:picChg chg="del">
          <ac:chgData name="Niccolo Galli" userId="1fe26425-73d0-4adf-bb37-bf6a7f4ff396" providerId="ADAL" clId="{0235FE90-057E-2B40-86CA-59B161B946F6}" dt="2021-08-09T09:38:53.651" v="8866" actId="478"/>
          <ac:picMkLst>
            <pc:docMk/>
            <pc:sldMk cId="2957678368" sldId="386"/>
            <ac:picMk id="7" creationId="{B5607A1B-8609-2F42-A9EA-841BA40E20FD}"/>
          </ac:picMkLst>
        </pc:picChg>
        <pc:picChg chg="del">
          <ac:chgData name="Niccolo Galli" userId="1fe26425-73d0-4adf-bb37-bf6a7f4ff396" providerId="ADAL" clId="{0235FE90-057E-2B40-86CA-59B161B946F6}" dt="2021-08-09T09:38:51.812" v="8865" actId="478"/>
          <ac:picMkLst>
            <pc:docMk/>
            <pc:sldMk cId="2957678368" sldId="386"/>
            <ac:picMk id="8" creationId="{30DDA126-488A-5243-8828-57D015C92ED2}"/>
          </ac:picMkLst>
        </pc:picChg>
      </pc:sldChg>
      <pc:sldChg chg="addSp delSp modSp add mod">
        <pc:chgData name="Niccolo Galli" userId="1fe26425-73d0-4adf-bb37-bf6a7f4ff396" providerId="ADAL" clId="{0235FE90-057E-2B40-86CA-59B161B946F6}" dt="2021-08-11T16:57:51.227" v="52708" actId="207"/>
        <pc:sldMkLst>
          <pc:docMk/>
          <pc:sldMk cId="3288074680" sldId="387"/>
        </pc:sldMkLst>
        <pc:spChg chg="del mod">
          <ac:chgData name="Niccolo Galli" userId="1fe26425-73d0-4adf-bb37-bf6a7f4ff396" providerId="ADAL" clId="{0235FE90-057E-2B40-86CA-59B161B946F6}" dt="2021-08-09T10:46:36.194" v="11788" actId="478"/>
          <ac:spMkLst>
            <pc:docMk/>
            <pc:sldMk cId="3288074680" sldId="387"/>
            <ac:spMk id="2" creationId="{AE14101C-2A8D-BE47-8B1A-7C76E75FD93D}"/>
          </ac:spMkLst>
        </pc:spChg>
        <pc:spChg chg="del mod">
          <ac:chgData name="Niccolo Galli" userId="1fe26425-73d0-4adf-bb37-bf6a7f4ff396" providerId="ADAL" clId="{0235FE90-057E-2B40-86CA-59B161B946F6}" dt="2021-08-09T14:24:37.070" v="13974" actId="478"/>
          <ac:spMkLst>
            <pc:docMk/>
            <pc:sldMk cId="3288074680" sldId="387"/>
            <ac:spMk id="4" creationId="{696541A0-B171-984B-8753-F8B6B372EB00}"/>
          </ac:spMkLst>
        </pc:spChg>
        <pc:spChg chg="mod">
          <ac:chgData name="Niccolo Galli" userId="1fe26425-73d0-4adf-bb37-bf6a7f4ff396" providerId="ADAL" clId="{0235FE90-057E-2B40-86CA-59B161B946F6}" dt="2021-08-11T16:57:51.227" v="52708" actId="207"/>
          <ac:spMkLst>
            <pc:docMk/>
            <pc:sldMk cId="3288074680" sldId="387"/>
            <ac:spMk id="6" creationId="{A098BE0F-FA80-BF48-A227-16814FCB435C}"/>
          </ac:spMkLst>
        </pc:spChg>
        <pc:spChg chg="add del mod">
          <ac:chgData name="Niccolo Galli" userId="1fe26425-73d0-4adf-bb37-bf6a7f4ff396" providerId="ADAL" clId="{0235FE90-057E-2B40-86CA-59B161B946F6}" dt="2021-08-10T08:31:26.974" v="20384" actId="478"/>
          <ac:spMkLst>
            <pc:docMk/>
            <pc:sldMk cId="3288074680" sldId="387"/>
            <ac:spMk id="7" creationId="{6785C88E-8E5C-7D4A-8957-06549971BA12}"/>
          </ac:spMkLst>
        </pc:spChg>
        <pc:spChg chg="add mod">
          <ac:chgData name="Niccolo Galli" userId="1fe26425-73d0-4adf-bb37-bf6a7f4ff396" providerId="ADAL" clId="{0235FE90-057E-2B40-86CA-59B161B946F6}" dt="2021-08-11T16:57:51.227" v="52708" actId="207"/>
          <ac:spMkLst>
            <pc:docMk/>
            <pc:sldMk cId="3288074680" sldId="387"/>
            <ac:spMk id="8" creationId="{36DD126E-2C66-5549-B096-8D4BF3CA3744}"/>
          </ac:spMkLst>
        </pc:spChg>
        <pc:spChg chg="add mod">
          <ac:chgData name="Niccolo Galli" userId="1fe26425-73d0-4adf-bb37-bf6a7f4ff396" providerId="ADAL" clId="{0235FE90-057E-2B40-86CA-59B161B946F6}" dt="2021-08-10T08:31:39.223" v="20394" actId="20577"/>
          <ac:spMkLst>
            <pc:docMk/>
            <pc:sldMk cId="3288074680" sldId="387"/>
            <ac:spMk id="9" creationId="{49380A8D-4416-E94C-8BB8-7874BD5A1BE9}"/>
          </ac:spMkLst>
        </pc:spChg>
        <pc:spChg chg="del mod">
          <ac:chgData name="Niccolo Galli" userId="1fe26425-73d0-4adf-bb37-bf6a7f4ff396" providerId="ADAL" clId="{0235FE90-057E-2B40-86CA-59B161B946F6}" dt="2021-08-09T14:25:42.541" v="14009" actId="478"/>
          <ac:spMkLst>
            <pc:docMk/>
            <pc:sldMk cId="3288074680" sldId="387"/>
            <ac:spMk id="9" creationId="{51ED432D-69C0-6F45-AA44-E7D722494637}"/>
          </ac:spMkLst>
        </pc:spChg>
        <pc:picChg chg="add mod">
          <ac:chgData name="Niccolo Galli" userId="1fe26425-73d0-4adf-bb37-bf6a7f4ff396" providerId="ADAL" clId="{0235FE90-057E-2B40-86CA-59B161B946F6}" dt="2021-08-11T08:43:29.579" v="42440" actId="1076"/>
          <ac:picMkLst>
            <pc:docMk/>
            <pc:sldMk cId="3288074680" sldId="387"/>
            <ac:picMk id="3074" creationId="{B23BFC19-13CC-694B-8D82-D82683D8230A}"/>
          </ac:picMkLst>
        </pc:picChg>
        <pc:picChg chg="add mod">
          <ac:chgData name="Niccolo Galli" userId="1fe26425-73d0-4adf-bb37-bf6a7f4ff396" providerId="ADAL" clId="{0235FE90-057E-2B40-86CA-59B161B946F6}" dt="2021-08-11T08:43:27.747" v="42439" actId="1076"/>
          <ac:picMkLst>
            <pc:docMk/>
            <pc:sldMk cId="3288074680" sldId="387"/>
            <ac:picMk id="3076" creationId="{CE69DBA6-7566-CA4E-A127-CC25914E3703}"/>
          </ac:picMkLst>
        </pc:picChg>
      </pc:sldChg>
      <pc:sldChg chg="addSp delSp modSp add mod">
        <pc:chgData name="Niccolo Galli" userId="1fe26425-73d0-4adf-bb37-bf6a7f4ff396" providerId="ADAL" clId="{0235FE90-057E-2B40-86CA-59B161B946F6}" dt="2021-08-10T12:41:15.541" v="30814" actId="1076"/>
        <pc:sldMkLst>
          <pc:docMk/>
          <pc:sldMk cId="2754470690" sldId="388"/>
        </pc:sldMkLst>
        <pc:spChg chg="del">
          <ac:chgData name="Niccolo Galli" userId="1fe26425-73d0-4adf-bb37-bf6a7f4ff396" providerId="ADAL" clId="{0235FE90-057E-2B40-86CA-59B161B946F6}" dt="2021-08-09T14:06:04.908" v="13647" actId="478"/>
          <ac:spMkLst>
            <pc:docMk/>
            <pc:sldMk cId="2754470690" sldId="388"/>
            <ac:spMk id="2" creationId="{45958093-8192-AB43-B9E7-F4D01628CF6D}"/>
          </ac:spMkLst>
        </pc:spChg>
        <pc:spChg chg="mod">
          <ac:chgData name="Niccolo Galli" userId="1fe26425-73d0-4adf-bb37-bf6a7f4ff396" providerId="ADAL" clId="{0235FE90-057E-2B40-86CA-59B161B946F6}" dt="2021-08-09T13:54:51.750" v="13420" actId="14100"/>
          <ac:spMkLst>
            <pc:docMk/>
            <pc:sldMk cId="2754470690" sldId="388"/>
            <ac:spMk id="6" creationId="{B1B7377F-073E-484E-ACC3-BF07CFB229FC}"/>
          </ac:spMkLst>
        </pc:spChg>
        <pc:spChg chg="mod">
          <ac:chgData name="Niccolo Galli" userId="1fe26425-73d0-4adf-bb37-bf6a7f4ff396" providerId="ADAL" clId="{0235FE90-057E-2B40-86CA-59B161B946F6}" dt="2021-08-09T13:54:51.750" v="13420" actId="14100"/>
          <ac:spMkLst>
            <pc:docMk/>
            <pc:sldMk cId="2754470690" sldId="388"/>
            <ac:spMk id="22" creationId="{0FCD8C07-98CF-D641-A709-25F0CE8A48A4}"/>
          </ac:spMkLst>
        </pc:spChg>
        <pc:spChg chg="mod">
          <ac:chgData name="Niccolo Galli" userId="1fe26425-73d0-4adf-bb37-bf6a7f4ff396" providerId="ADAL" clId="{0235FE90-057E-2B40-86CA-59B161B946F6}" dt="2021-08-09T13:54:51.750" v="13420" actId="14100"/>
          <ac:spMkLst>
            <pc:docMk/>
            <pc:sldMk cId="2754470690" sldId="388"/>
            <ac:spMk id="23" creationId="{9BE61572-8BE7-714F-BB06-D622B04E70E0}"/>
          </ac:spMkLst>
        </pc:spChg>
        <pc:spChg chg="mod">
          <ac:chgData name="Niccolo Galli" userId="1fe26425-73d0-4adf-bb37-bf6a7f4ff396" providerId="ADAL" clId="{0235FE90-057E-2B40-86CA-59B161B946F6}" dt="2021-08-09T13:54:51.750" v="13420" actId="14100"/>
          <ac:spMkLst>
            <pc:docMk/>
            <pc:sldMk cId="2754470690" sldId="388"/>
            <ac:spMk id="24" creationId="{F3556FB9-7C12-3546-9765-7C4479C4E2D5}"/>
          </ac:spMkLst>
        </pc:spChg>
        <pc:spChg chg="mod">
          <ac:chgData name="Niccolo Galli" userId="1fe26425-73d0-4adf-bb37-bf6a7f4ff396" providerId="ADAL" clId="{0235FE90-057E-2B40-86CA-59B161B946F6}" dt="2021-08-09T13:55:45.612" v="13455" actId="408"/>
          <ac:spMkLst>
            <pc:docMk/>
            <pc:sldMk cId="2754470690" sldId="388"/>
            <ac:spMk id="29" creationId="{2B70EC23-4F94-FD4F-BAA0-3C29F266FB6B}"/>
          </ac:spMkLst>
        </pc:spChg>
        <pc:spChg chg="mod">
          <ac:chgData name="Niccolo Galli" userId="1fe26425-73d0-4adf-bb37-bf6a7f4ff396" providerId="ADAL" clId="{0235FE90-057E-2B40-86CA-59B161B946F6}" dt="2021-08-09T13:55:45.612" v="13455" actId="408"/>
          <ac:spMkLst>
            <pc:docMk/>
            <pc:sldMk cId="2754470690" sldId="388"/>
            <ac:spMk id="30" creationId="{051C3243-C0BB-F74E-9439-5E6479875931}"/>
          </ac:spMkLst>
        </pc:spChg>
        <pc:spChg chg="mod">
          <ac:chgData name="Niccolo Galli" userId="1fe26425-73d0-4adf-bb37-bf6a7f4ff396" providerId="ADAL" clId="{0235FE90-057E-2B40-86CA-59B161B946F6}" dt="2021-08-09T13:55:45.612" v="13455" actId="408"/>
          <ac:spMkLst>
            <pc:docMk/>
            <pc:sldMk cId="2754470690" sldId="388"/>
            <ac:spMk id="32" creationId="{1A1A1434-70BD-394A-882B-8DDCD3CA19AA}"/>
          </ac:spMkLst>
        </pc:spChg>
        <pc:spChg chg="mod">
          <ac:chgData name="Niccolo Galli" userId="1fe26425-73d0-4adf-bb37-bf6a7f4ff396" providerId="ADAL" clId="{0235FE90-057E-2B40-86CA-59B161B946F6}" dt="2021-08-09T13:55:45.612" v="13455" actId="408"/>
          <ac:spMkLst>
            <pc:docMk/>
            <pc:sldMk cId="2754470690" sldId="388"/>
            <ac:spMk id="33" creationId="{BDE0A3E1-2923-9444-AB29-B9F8A1E2C232}"/>
          </ac:spMkLst>
        </pc:spChg>
        <pc:spChg chg="add mod">
          <ac:chgData name="Niccolo Galli" userId="1fe26425-73d0-4adf-bb37-bf6a7f4ff396" providerId="ADAL" clId="{0235FE90-057E-2B40-86CA-59B161B946F6}" dt="2021-08-10T12:41:15.541" v="30814" actId="1076"/>
          <ac:spMkLst>
            <pc:docMk/>
            <pc:sldMk cId="2754470690" sldId="388"/>
            <ac:spMk id="34" creationId="{185F14BB-74DB-5146-824F-6441C7CDE77F}"/>
          </ac:spMkLst>
        </pc:spChg>
        <pc:spChg chg="mod">
          <ac:chgData name="Niccolo Galli" userId="1fe26425-73d0-4adf-bb37-bf6a7f4ff396" providerId="ADAL" clId="{0235FE90-057E-2B40-86CA-59B161B946F6}" dt="2021-08-09T13:55:45.612" v="13455" actId="408"/>
          <ac:spMkLst>
            <pc:docMk/>
            <pc:sldMk cId="2754470690" sldId="388"/>
            <ac:spMk id="36" creationId="{7F089E51-7835-1849-8AD1-E0F32B04CE8B}"/>
          </ac:spMkLst>
        </pc:spChg>
        <pc:spChg chg="mod">
          <ac:chgData name="Niccolo Galli" userId="1fe26425-73d0-4adf-bb37-bf6a7f4ff396" providerId="ADAL" clId="{0235FE90-057E-2B40-86CA-59B161B946F6}" dt="2021-08-09T13:55:45.612" v="13455" actId="408"/>
          <ac:spMkLst>
            <pc:docMk/>
            <pc:sldMk cId="2754470690" sldId="388"/>
            <ac:spMk id="38" creationId="{67C00EBB-7D48-3342-A96A-DDA514FC3CA4}"/>
          </ac:spMkLst>
        </pc:spChg>
        <pc:spChg chg="mod">
          <ac:chgData name="Niccolo Galli" userId="1fe26425-73d0-4adf-bb37-bf6a7f4ff396" providerId="ADAL" clId="{0235FE90-057E-2B40-86CA-59B161B946F6}" dt="2021-08-09T13:55:45.612" v="13455" actId="408"/>
          <ac:spMkLst>
            <pc:docMk/>
            <pc:sldMk cId="2754470690" sldId="388"/>
            <ac:spMk id="40" creationId="{FE7897FD-715E-2441-939E-0B513BEF91E0}"/>
          </ac:spMkLst>
        </pc:spChg>
        <pc:spChg chg="mod">
          <ac:chgData name="Niccolo Galli" userId="1fe26425-73d0-4adf-bb37-bf6a7f4ff396" providerId="ADAL" clId="{0235FE90-057E-2B40-86CA-59B161B946F6}" dt="2021-08-09T13:55:31.391" v="13453" actId="14100"/>
          <ac:spMkLst>
            <pc:docMk/>
            <pc:sldMk cId="2754470690" sldId="388"/>
            <ac:spMk id="45" creationId="{74409E3C-37F8-764A-A39C-D151C8B731C5}"/>
          </ac:spMkLst>
        </pc:spChg>
        <pc:spChg chg="mod">
          <ac:chgData name="Niccolo Galli" userId="1fe26425-73d0-4adf-bb37-bf6a7f4ff396" providerId="ADAL" clId="{0235FE90-057E-2B40-86CA-59B161B946F6}" dt="2021-08-09T13:55:31.391" v="13453" actId="14100"/>
          <ac:spMkLst>
            <pc:docMk/>
            <pc:sldMk cId="2754470690" sldId="388"/>
            <ac:spMk id="46" creationId="{50091A55-231B-F243-975E-2A40B7F7FCAC}"/>
          </ac:spMkLst>
        </pc:spChg>
        <pc:spChg chg="mod">
          <ac:chgData name="Niccolo Galli" userId="1fe26425-73d0-4adf-bb37-bf6a7f4ff396" providerId="ADAL" clId="{0235FE90-057E-2B40-86CA-59B161B946F6}" dt="2021-08-09T13:55:31.391" v="13453" actId="14100"/>
          <ac:spMkLst>
            <pc:docMk/>
            <pc:sldMk cId="2754470690" sldId="388"/>
            <ac:spMk id="47" creationId="{11472CD1-FC22-0C41-B2D7-25B92EF7B670}"/>
          </ac:spMkLst>
        </pc:spChg>
        <pc:spChg chg="mod">
          <ac:chgData name="Niccolo Galli" userId="1fe26425-73d0-4adf-bb37-bf6a7f4ff396" providerId="ADAL" clId="{0235FE90-057E-2B40-86CA-59B161B946F6}" dt="2021-08-09T13:55:31.391" v="13453" actId="14100"/>
          <ac:spMkLst>
            <pc:docMk/>
            <pc:sldMk cId="2754470690" sldId="388"/>
            <ac:spMk id="48" creationId="{8362FA75-3A43-2748-88C7-5549E4971270}"/>
          </ac:spMkLst>
        </pc:spChg>
        <pc:spChg chg="mod">
          <ac:chgData name="Niccolo Galli" userId="1fe26425-73d0-4adf-bb37-bf6a7f4ff396" providerId="ADAL" clId="{0235FE90-057E-2B40-86CA-59B161B946F6}" dt="2021-08-09T13:55:31.391" v="13453" actId="14100"/>
          <ac:spMkLst>
            <pc:docMk/>
            <pc:sldMk cId="2754470690" sldId="388"/>
            <ac:spMk id="50" creationId="{B8CE55F8-5337-4D41-8D70-AC6945ECFF70}"/>
          </ac:spMkLst>
        </pc:spChg>
        <pc:spChg chg="mod">
          <ac:chgData name="Niccolo Galli" userId="1fe26425-73d0-4adf-bb37-bf6a7f4ff396" providerId="ADAL" clId="{0235FE90-057E-2B40-86CA-59B161B946F6}" dt="2021-08-09T13:55:31.391" v="13453" actId="14100"/>
          <ac:spMkLst>
            <pc:docMk/>
            <pc:sldMk cId="2754470690" sldId="388"/>
            <ac:spMk id="52" creationId="{17FCE50C-F163-014A-B47D-C719A450BB03}"/>
          </ac:spMkLst>
        </pc:spChg>
        <pc:spChg chg="mod">
          <ac:chgData name="Niccolo Galli" userId="1fe26425-73d0-4adf-bb37-bf6a7f4ff396" providerId="ADAL" clId="{0235FE90-057E-2B40-86CA-59B161B946F6}" dt="2021-08-09T13:56:01.143" v="13457" actId="20577"/>
          <ac:spMkLst>
            <pc:docMk/>
            <pc:sldMk cId="2754470690" sldId="388"/>
            <ac:spMk id="53" creationId="{915DA6E2-7F74-C844-8455-C8F8B1FC998B}"/>
          </ac:spMkLst>
        </pc:spChg>
        <pc:spChg chg="mod">
          <ac:chgData name="Niccolo Galli" userId="1fe26425-73d0-4adf-bb37-bf6a7f4ff396" providerId="ADAL" clId="{0235FE90-057E-2B40-86CA-59B161B946F6}" dt="2021-08-09T13:54:51.750" v="13420" actId="14100"/>
          <ac:spMkLst>
            <pc:docMk/>
            <pc:sldMk cId="2754470690" sldId="388"/>
            <ac:spMk id="56327" creationId="{81C13BBE-DF36-BE46-86F1-D02F767A48A6}"/>
          </ac:spMkLst>
        </pc:spChg>
        <pc:grpChg chg="mod">
          <ac:chgData name="Niccolo Galli" userId="1fe26425-73d0-4adf-bb37-bf6a7f4ff396" providerId="ADAL" clId="{0235FE90-057E-2B40-86CA-59B161B946F6}" dt="2021-08-09T13:55:45.612" v="13455" actId="408"/>
          <ac:grpSpMkLst>
            <pc:docMk/>
            <pc:sldMk cId="2754470690" sldId="388"/>
            <ac:grpSpMk id="18" creationId="{A7DCA765-A78E-6048-A57E-DDC14381C220}"/>
          </ac:grpSpMkLst>
        </pc:grpChg>
        <pc:grpChg chg="mod">
          <ac:chgData name="Niccolo Galli" userId="1fe26425-73d0-4adf-bb37-bf6a7f4ff396" providerId="ADAL" clId="{0235FE90-057E-2B40-86CA-59B161B946F6}" dt="2021-08-09T13:55:45.612" v="13455" actId="408"/>
          <ac:grpSpMkLst>
            <pc:docMk/>
            <pc:sldMk cId="2754470690" sldId="388"/>
            <ac:grpSpMk id="19" creationId="{CE1D80E2-98EA-D741-A794-C09B63A2FAC2}"/>
          </ac:grpSpMkLst>
        </pc:grpChg>
        <pc:grpChg chg="mod">
          <ac:chgData name="Niccolo Galli" userId="1fe26425-73d0-4adf-bb37-bf6a7f4ff396" providerId="ADAL" clId="{0235FE90-057E-2B40-86CA-59B161B946F6}" dt="2021-08-09T13:55:45.612" v="13455" actId="408"/>
          <ac:grpSpMkLst>
            <pc:docMk/>
            <pc:sldMk cId="2754470690" sldId="388"/>
            <ac:grpSpMk id="20" creationId="{F17A3305-2B4D-A140-BA6F-6FAD2A81799A}"/>
          </ac:grpSpMkLst>
        </pc:grpChg>
        <pc:cxnChg chg="mod">
          <ac:chgData name="Niccolo Galli" userId="1fe26425-73d0-4adf-bb37-bf6a7f4ff396" providerId="ADAL" clId="{0235FE90-057E-2B40-86CA-59B161B946F6}" dt="2021-08-09T13:55:45.612" v="13455" actId="408"/>
          <ac:cxnSpMkLst>
            <pc:docMk/>
            <pc:sldMk cId="2754470690" sldId="388"/>
            <ac:cxnSpMk id="31" creationId="{0524703F-5408-7B47-A062-60CA3B23FBC4}"/>
          </ac:cxnSpMkLst>
        </pc:cxnChg>
        <pc:cxnChg chg="mod">
          <ac:chgData name="Niccolo Galli" userId="1fe26425-73d0-4adf-bb37-bf6a7f4ff396" providerId="ADAL" clId="{0235FE90-057E-2B40-86CA-59B161B946F6}" dt="2021-08-09T13:55:31.391" v="13453" actId="14100"/>
          <ac:cxnSpMkLst>
            <pc:docMk/>
            <pc:sldMk cId="2754470690" sldId="388"/>
            <ac:cxnSpMk id="44" creationId="{D2C82971-4041-4149-8C94-A108DB5B6B64}"/>
          </ac:cxnSpMkLst>
        </pc:cxnChg>
        <pc:cxnChg chg="mod">
          <ac:chgData name="Niccolo Galli" userId="1fe26425-73d0-4adf-bb37-bf6a7f4ff396" providerId="ADAL" clId="{0235FE90-057E-2B40-86CA-59B161B946F6}" dt="2021-08-09T13:54:51.750" v="13420" actId="14100"/>
          <ac:cxnSpMkLst>
            <pc:docMk/>
            <pc:sldMk cId="2754470690" sldId="388"/>
            <ac:cxnSpMk id="56333" creationId="{9B3B2B2A-4B09-3A4B-AAE5-D7C5454FF234}"/>
          </ac:cxnSpMkLst>
        </pc:cxnChg>
      </pc:sldChg>
      <pc:sldChg chg="add del">
        <pc:chgData name="Niccolo Galli" userId="1fe26425-73d0-4adf-bb37-bf6a7f4ff396" providerId="ADAL" clId="{0235FE90-057E-2B40-86CA-59B161B946F6}" dt="2021-08-09T09:59:23.690" v="9818"/>
        <pc:sldMkLst>
          <pc:docMk/>
          <pc:sldMk cId="3993556513" sldId="388"/>
        </pc:sldMkLst>
      </pc:sldChg>
      <pc:sldChg chg="add del">
        <pc:chgData name="Niccolo Galli" userId="1fe26425-73d0-4adf-bb37-bf6a7f4ff396" providerId="ADAL" clId="{0235FE90-057E-2B40-86CA-59B161B946F6}" dt="2021-08-09T13:44:15.737" v="12899"/>
        <pc:sldMkLst>
          <pc:docMk/>
          <pc:sldMk cId="1334407057" sldId="389"/>
        </pc:sldMkLst>
      </pc:sldChg>
      <pc:sldChg chg="addSp delSp modSp add mod ord">
        <pc:chgData name="Niccolo Galli" userId="1fe26425-73d0-4adf-bb37-bf6a7f4ff396" providerId="ADAL" clId="{0235FE90-057E-2B40-86CA-59B161B946F6}" dt="2021-08-10T12:29:08.049" v="30522" actId="1076"/>
        <pc:sldMkLst>
          <pc:docMk/>
          <pc:sldMk cId="1484042556" sldId="389"/>
        </pc:sldMkLst>
        <pc:spChg chg="add mod">
          <ac:chgData name="Niccolo Galli" userId="1fe26425-73d0-4adf-bb37-bf6a7f4ff396" providerId="ADAL" clId="{0235FE90-057E-2B40-86CA-59B161B946F6}" dt="2021-08-10T12:29:08.049" v="30522" actId="1076"/>
          <ac:spMkLst>
            <pc:docMk/>
            <pc:sldMk cId="1484042556" sldId="389"/>
            <ac:spMk id="2" creationId="{346F7E78-31F4-7B42-831A-352E89E9A799}"/>
          </ac:spMkLst>
        </pc:spChg>
        <pc:spChg chg="del">
          <ac:chgData name="Niccolo Galli" userId="1fe26425-73d0-4adf-bb37-bf6a7f4ff396" providerId="ADAL" clId="{0235FE90-057E-2B40-86CA-59B161B946F6}" dt="2021-08-09T14:06:09.532" v="13649" actId="478"/>
          <ac:spMkLst>
            <pc:docMk/>
            <pc:sldMk cId="1484042556" sldId="389"/>
            <ac:spMk id="2" creationId="{45958093-8192-AB43-B9E7-F4D01628CF6D}"/>
          </ac:spMkLst>
        </pc:spChg>
        <pc:spChg chg="mod">
          <ac:chgData name="Niccolo Galli" userId="1fe26425-73d0-4adf-bb37-bf6a7f4ff396" providerId="ADAL" clId="{0235FE90-057E-2B40-86CA-59B161B946F6}" dt="2021-08-09T13:48:12.686" v="13327" actId="1076"/>
          <ac:spMkLst>
            <pc:docMk/>
            <pc:sldMk cId="1484042556" sldId="389"/>
            <ac:spMk id="6" creationId="{B1B7377F-073E-484E-ACC3-BF07CFB229FC}"/>
          </ac:spMkLst>
        </pc:spChg>
        <pc:spChg chg="mod topLvl">
          <ac:chgData name="Niccolo Galli" userId="1fe26425-73d0-4adf-bb37-bf6a7f4ff396" providerId="ADAL" clId="{0235FE90-057E-2B40-86CA-59B161B946F6}" dt="2021-08-10T12:27:24.978" v="30420" actId="1076"/>
          <ac:spMkLst>
            <pc:docMk/>
            <pc:sldMk cId="1484042556" sldId="389"/>
            <ac:spMk id="12" creationId="{63960510-9550-DF48-AC71-130660B7F0E0}"/>
          </ac:spMkLst>
        </pc:spChg>
        <pc:spChg chg="mod topLvl">
          <ac:chgData name="Niccolo Galli" userId="1fe26425-73d0-4adf-bb37-bf6a7f4ff396" providerId="ADAL" clId="{0235FE90-057E-2B40-86CA-59B161B946F6}" dt="2021-08-10T12:27:24.978" v="30420" actId="1076"/>
          <ac:spMkLst>
            <pc:docMk/>
            <pc:sldMk cId="1484042556" sldId="389"/>
            <ac:spMk id="13" creationId="{FCE37F7F-DD46-8449-AB0D-DE8957B8258D}"/>
          </ac:spMkLst>
        </pc:spChg>
        <pc:spChg chg="mod topLvl">
          <ac:chgData name="Niccolo Galli" userId="1fe26425-73d0-4adf-bb37-bf6a7f4ff396" providerId="ADAL" clId="{0235FE90-057E-2B40-86CA-59B161B946F6}" dt="2021-08-10T12:27:24.978" v="30420" actId="1076"/>
          <ac:spMkLst>
            <pc:docMk/>
            <pc:sldMk cId="1484042556" sldId="389"/>
            <ac:spMk id="15" creationId="{87D7F807-EE20-5B40-B5D6-22CFD464DFD2}"/>
          </ac:spMkLst>
        </pc:spChg>
        <pc:spChg chg="mod topLvl">
          <ac:chgData name="Niccolo Galli" userId="1fe26425-73d0-4adf-bb37-bf6a7f4ff396" providerId="ADAL" clId="{0235FE90-057E-2B40-86CA-59B161B946F6}" dt="2021-08-10T12:27:24.978" v="30420" actId="1076"/>
          <ac:spMkLst>
            <pc:docMk/>
            <pc:sldMk cId="1484042556" sldId="389"/>
            <ac:spMk id="16" creationId="{417F2C89-6454-E74E-884D-435A3F4A317A}"/>
          </ac:spMkLst>
        </pc:spChg>
        <pc:spChg chg="mod topLvl">
          <ac:chgData name="Niccolo Galli" userId="1fe26425-73d0-4adf-bb37-bf6a7f4ff396" providerId="ADAL" clId="{0235FE90-057E-2B40-86CA-59B161B946F6}" dt="2021-08-10T12:27:24.978" v="30420" actId="1076"/>
          <ac:spMkLst>
            <pc:docMk/>
            <pc:sldMk cId="1484042556" sldId="389"/>
            <ac:spMk id="17" creationId="{AD6CB161-B55B-3E43-9BB9-785A1F34F7BF}"/>
          </ac:spMkLst>
        </pc:spChg>
        <pc:spChg chg="mod">
          <ac:chgData name="Niccolo Galli" userId="1fe26425-73d0-4adf-bb37-bf6a7f4ff396" providerId="ADAL" clId="{0235FE90-057E-2B40-86CA-59B161B946F6}" dt="2021-08-09T13:48:12.686" v="13327" actId="1076"/>
          <ac:spMkLst>
            <pc:docMk/>
            <pc:sldMk cId="1484042556" sldId="389"/>
            <ac:spMk id="22" creationId="{0FCD8C07-98CF-D641-A709-25F0CE8A48A4}"/>
          </ac:spMkLst>
        </pc:spChg>
        <pc:spChg chg="mod">
          <ac:chgData name="Niccolo Galli" userId="1fe26425-73d0-4adf-bb37-bf6a7f4ff396" providerId="ADAL" clId="{0235FE90-057E-2B40-86CA-59B161B946F6}" dt="2021-08-09T13:48:12.686" v="13327" actId="1076"/>
          <ac:spMkLst>
            <pc:docMk/>
            <pc:sldMk cId="1484042556" sldId="389"/>
            <ac:spMk id="23" creationId="{9BE61572-8BE7-714F-BB06-D622B04E70E0}"/>
          </ac:spMkLst>
        </pc:spChg>
        <pc:spChg chg="mod">
          <ac:chgData name="Niccolo Galli" userId="1fe26425-73d0-4adf-bb37-bf6a7f4ff396" providerId="ADAL" clId="{0235FE90-057E-2B40-86CA-59B161B946F6}" dt="2021-08-09T13:48:12.686" v="13327" actId="1076"/>
          <ac:spMkLst>
            <pc:docMk/>
            <pc:sldMk cId="1484042556" sldId="389"/>
            <ac:spMk id="24" creationId="{F3556FB9-7C12-3546-9765-7C4479C4E2D5}"/>
          </ac:spMkLst>
        </pc:spChg>
        <pc:spChg chg="add del mod">
          <ac:chgData name="Niccolo Galli" userId="1fe26425-73d0-4adf-bb37-bf6a7f4ff396" providerId="ADAL" clId="{0235FE90-057E-2B40-86CA-59B161B946F6}" dt="2021-08-10T08:15:32.087" v="20077"/>
          <ac:spMkLst>
            <pc:docMk/>
            <pc:sldMk cId="1484042556" sldId="389"/>
            <ac:spMk id="25" creationId="{088A8423-546A-7740-8D74-36F47CC14673}"/>
          </ac:spMkLst>
        </pc:spChg>
        <pc:spChg chg="add mod">
          <ac:chgData name="Niccolo Galli" userId="1fe26425-73d0-4adf-bb37-bf6a7f4ff396" providerId="ADAL" clId="{0235FE90-057E-2B40-86CA-59B161B946F6}" dt="2021-08-10T12:28:02.501" v="30427" actId="21"/>
          <ac:spMkLst>
            <pc:docMk/>
            <pc:sldMk cId="1484042556" sldId="389"/>
            <ac:spMk id="27" creationId="{17DB0386-B2B9-B545-AC96-08D3523E6D7C}"/>
          </ac:spMkLst>
        </pc:spChg>
        <pc:spChg chg="mod">
          <ac:chgData name="Niccolo Galli" userId="1fe26425-73d0-4adf-bb37-bf6a7f4ff396" providerId="ADAL" clId="{0235FE90-057E-2B40-86CA-59B161B946F6}" dt="2021-08-09T13:48:12.686" v="13327" actId="1076"/>
          <ac:spMkLst>
            <pc:docMk/>
            <pc:sldMk cId="1484042556" sldId="389"/>
            <ac:spMk id="56327" creationId="{81C13BBE-DF36-BE46-86F1-D02F767A48A6}"/>
          </ac:spMkLst>
        </pc:spChg>
        <pc:grpChg chg="add mod">
          <ac:chgData name="Niccolo Galli" userId="1fe26425-73d0-4adf-bb37-bf6a7f4ff396" providerId="ADAL" clId="{0235FE90-057E-2B40-86CA-59B161B946F6}" dt="2021-08-10T12:27:24.978" v="30420" actId="1076"/>
          <ac:grpSpMkLst>
            <pc:docMk/>
            <pc:sldMk cId="1484042556" sldId="389"/>
            <ac:grpSpMk id="7" creationId="{9D1E11B8-41BE-6747-9123-C1F1A13C53D7}"/>
          </ac:grpSpMkLst>
        </pc:grpChg>
        <pc:grpChg chg="add del mod">
          <ac:chgData name="Niccolo Galli" userId="1fe26425-73d0-4adf-bb37-bf6a7f4ff396" providerId="ADAL" clId="{0235FE90-057E-2B40-86CA-59B161B946F6}" dt="2021-08-09T13:49:47.775" v="13337" actId="165"/>
          <ac:grpSpMkLst>
            <pc:docMk/>
            <pc:sldMk cId="1484042556" sldId="389"/>
            <ac:grpSpMk id="11" creationId="{A7C2F17F-8B08-234C-B310-91638804C8F1}"/>
          </ac:grpSpMkLst>
        </pc:grpChg>
        <pc:grpChg chg="del mod">
          <ac:chgData name="Niccolo Galli" userId="1fe26425-73d0-4adf-bb37-bf6a7f4ff396" providerId="ADAL" clId="{0235FE90-057E-2B40-86CA-59B161B946F6}" dt="2021-08-09T13:49:12.032" v="13334" actId="478"/>
          <ac:grpSpMkLst>
            <pc:docMk/>
            <pc:sldMk cId="1484042556" sldId="389"/>
            <ac:grpSpMk id="26" creationId="{8FDBF041-E946-C047-8130-5D294DB3ED6B}"/>
          </ac:grpSpMkLst>
        </pc:grpChg>
        <pc:cxnChg chg="mod topLvl">
          <ac:chgData name="Niccolo Galli" userId="1fe26425-73d0-4adf-bb37-bf6a7f4ff396" providerId="ADAL" clId="{0235FE90-057E-2B40-86CA-59B161B946F6}" dt="2021-08-10T12:27:24.978" v="30420" actId="1076"/>
          <ac:cxnSpMkLst>
            <pc:docMk/>
            <pc:sldMk cId="1484042556" sldId="389"/>
            <ac:cxnSpMk id="14" creationId="{054E6A44-0ACF-7F4B-A629-C1BB333F49AC}"/>
          </ac:cxnSpMkLst>
        </pc:cxnChg>
        <pc:cxnChg chg="mod">
          <ac:chgData name="Niccolo Galli" userId="1fe26425-73d0-4adf-bb37-bf6a7f4ff396" providerId="ADAL" clId="{0235FE90-057E-2B40-86CA-59B161B946F6}" dt="2021-08-09T13:48:12.686" v="13327" actId="1076"/>
          <ac:cxnSpMkLst>
            <pc:docMk/>
            <pc:sldMk cId="1484042556" sldId="389"/>
            <ac:cxnSpMk id="56333" creationId="{9B3B2B2A-4B09-3A4B-AAE5-D7C5454FF234}"/>
          </ac:cxnSpMkLst>
        </pc:cxnChg>
      </pc:sldChg>
      <pc:sldChg chg="addSp delSp modSp add mod ord modAnim modNotesTx">
        <pc:chgData name="Niccolo Galli" userId="1fe26425-73d0-4adf-bb37-bf6a7f4ff396" providerId="ADAL" clId="{0235FE90-057E-2B40-86CA-59B161B946F6}" dt="2021-08-10T12:41:33.214" v="30849" actId="20577"/>
        <pc:sldMkLst>
          <pc:docMk/>
          <pc:sldMk cId="2885134398" sldId="390"/>
        </pc:sldMkLst>
        <pc:spChg chg="del mod">
          <ac:chgData name="Niccolo Galli" userId="1fe26425-73d0-4adf-bb37-bf6a7f4ff396" providerId="ADAL" clId="{0235FE90-057E-2B40-86CA-59B161B946F6}" dt="2021-08-09T16:33:26.671" v="17836" actId="478"/>
          <ac:spMkLst>
            <pc:docMk/>
            <pc:sldMk cId="2885134398" sldId="390"/>
            <ac:spMk id="2" creationId="{FD72BE5F-F042-5D44-8CE9-8B059060F8BE}"/>
          </ac:spMkLst>
        </pc:spChg>
        <pc:spChg chg="del">
          <ac:chgData name="Niccolo Galli" userId="1fe26425-73d0-4adf-bb37-bf6a7f4ff396" providerId="ADAL" clId="{0235FE90-057E-2B40-86CA-59B161B946F6}" dt="2021-08-09T14:01:01.052" v="13491" actId="478"/>
          <ac:spMkLst>
            <pc:docMk/>
            <pc:sldMk cId="2885134398" sldId="390"/>
            <ac:spMk id="3" creationId="{79C0A8AF-988C-6F4B-B0B1-B8789268D746}"/>
          </ac:spMkLst>
        </pc:spChg>
        <pc:spChg chg="add del mod">
          <ac:chgData name="Niccolo Galli" userId="1fe26425-73d0-4adf-bb37-bf6a7f4ff396" providerId="ADAL" clId="{0235FE90-057E-2B40-86CA-59B161B946F6}" dt="2021-08-10T12:41:23.725" v="30815" actId="478"/>
          <ac:spMkLst>
            <pc:docMk/>
            <pc:sldMk cId="2885134398" sldId="390"/>
            <ac:spMk id="8" creationId="{9B3FF895-5985-8F40-B0E1-864DB7CCFBDB}"/>
          </ac:spMkLst>
        </pc:spChg>
        <pc:spChg chg="add mod">
          <ac:chgData name="Niccolo Galli" userId="1fe26425-73d0-4adf-bb37-bf6a7f4ff396" providerId="ADAL" clId="{0235FE90-057E-2B40-86CA-59B161B946F6}" dt="2021-08-09T14:09:42.343" v="13808" actId="1076"/>
          <ac:spMkLst>
            <pc:docMk/>
            <pc:sldMk cId="2885134398" sldId="390"/>
            <ac:spMk id="10" creationId="{EBA6776B-968B-A546-9DB2-D7C40B805184}"/>
          </ac:spMkLst>
        </pc:spChg>
        <pc:spChg chg="add del mod">
          <ac:chgData name="Niccolo Galli" userId="1fe26425-73d0-4adf-bb37-bf6a7f4ff396" providerId="ADAL" clId="{0235FE90-057E-2B40-86CA-59B161B946F6}" dt="2021-08-09T16:33:06.320" v="17797"/>
          <ac:spMkLst>
            <pc:docMk/>
            <pc:sldMk cId="2885134398" sldId="390"/>
            <ac:spMk id="11" creationId="{36FEA833-7221-6A4F-B285-D0682D4276B8}"/>
          </ac:spMkLst>
        </pc:spChg>
        <pc:spChg chg="add mod">
          <ac:chgData name="Niccolo Galli" userId="1fe26425-73d0-4adf-bb37-bf6a7f4ff396" providerId="ADAL" clId="{0235FE90-057E-2B40-86CA-59B161B946F6}" dt="2021-08-10T12:41:33.214" v="30849" actId="20577"/>
          <ac:spMkLst>
            <pc:docMk/>
            <pc:sldMk cId="2885134398" sldId="390"/>
            <ac:spMk id="11" creationId="{EE029B5A-DCFF-D149-B7D5-AA2983F065E3}"/>
          </ac:spMkLst>
        </pc:spChg>
        <pc:spChg chg="add del mod">
          <ac:chgData name="Niccolo Galli" userId="1fe26425-73d0-4adf-bb37-bf6a7f4ff396" providerId="ADAL" clId="{0235FE90-057E-2B40-86CA-59B161B946F6}" dt="2021-08-10T11:08:30.675" v="30401" actId="478"/>
          <ac:spMkLst>
            <pc:docMk/>
            <pc:sldMk cId="2885134398" sldId="390"/>
            <ac:spMk id="12" creationId="{28F6D80A-1C3A-1F40-94EC-160CE6EF8F7B}"/>
          </ac:spMkLst>
        </pc:spChg>
        <pc:picChg chg="add del mod">
          <ac:chgData name="Niccolo Galli" userId="1fe26425-73d0-4adf-bb37-bf6a7f4ff396" providerId="ADAL" clId="{0235FE90-057E-2B40-86CA-59B161B946F6}" dt="2021-08-09T14:01:31.023" v="13496"/>
          <ac:picMkLst>
            <pc:docMk/>
            <pc:sldMk cId="2885134398" sldId="390"/>
            <ac:picMk id="8" creationId="{AB36E5F6-8687-0746-AD4C-E3DA2F8F4C6C}"/>
          </ac:picMkLst>
        </pc:picChg>
        <pc:picChg chg="add mod">
          <ac:chgData name="Niccolo Galli" userId="1fe26425-73d0-4adf-bb37-bf6a7f4ff396" providerId="ADAL" clId="{0235FE90-057E-2B40-86CA-59B161B946F6}" dt="2021-08-09T14:02:44.503" v="13511" actId="1076"/>
          <ac:picMkLst>
            <pc:docMk/>
            <pc:sldMk cId="2885134398" sldId="390"/>
            <ac:picMk id="9" creationId="{0C0B8AAC-3396-C449-BE1F-BDA99DF1CDCF}"/>
          </ac:picMkLst>
        </pc:picChg>
        <pc:picChg chg="del">
          <ac:chgData name="Niccolo Galli" userId="1fe26425-73d0-4adf-bb37-bf6a7f4ff396" providerId="ADAL" clId="{0235FE90-057E-2B40-86CA-59B161B946F6}" dt="2021-08-09T14:01:04.713" v="13492" actId="478"/>
          <ac:picMkLst>
            <pc:docMk/>
            <pc:sldMk cId="2885134398" sldId="390"/>
            <ac:picMk id="14338" creationId="{DA7C7777-001F-8944-A76B-5E26D905F874}"/>
          </ac:picMkLst>
        </pc:picChg>
        <pc:picChg chg="mod">
          <ac:chgData name="Niccolo Galli" userId="1fe26425-73d0-4adf-bb37-bf6a7f4ff396" providerId="ADAL" clId="{0235FE90-057E-2B40-86CA-59B161B946F6}" dt="2021-08-09T14:02:44.503" v="13511" actId="1076"/>
          <ac:picMkLst>
            <pc:docMk/>
            <pc:sldMk cId="2885134398" sldId="390"/>
            <ac:picMk id="14340" creationId="{381DEF82-657C-8D4C-B51B-2ADF007215A1}"/>
          </ac:picMkLst>
        </pc:picChg>
        <pc:picChg chg="mod">
          <ac:chgData name="Niccolo Galli" userId="1fe26425-73d0-4adf-bb37-bf6a7f4ff396" providerId="ADAL" clId="{0235FE90-057E-2B40-86CA-59B161B946F6}" dt="2021-08-09T14:02:44.503" v="13511" actId="1076"/>
          <ac:picMkLst>
            <pc:docMk/>
            <pc:sldMk cId="2885134398" sldId="390"/>
            <ac:picMk id="14342" creationId="{2EC7652C-2434-D94D-AF8C-10C037CD0CA8}"/>
          </ac:picMkLst>
        </pc:picChg>
      </pc:sldChg>
      <pc:sldChg chg="addSp delSp modSp add mod delAnim">
        <pc:chgData name="Niccolo Galli" userId="1fe26425-73d0-4adf-bb37-bf6a7f4ff396" providerId="ADAL" clId="{0235FE90-057E-2B40-86CA-59B161B946F6}" dt="2021-08-11T16:56:54.210" v="52696" actId="207"/>
        <pc:sldMkLst>
          <pc:docMk/>
          <pc:sldMk cId="3540052966" sldId="391"/>
        </pc:sldMkLst>
        <pc:spChg chg="add del mod">
          <ac:chgData name="Niccolo Galli" userId="1fe26425-73d0-4adf-bb37-bf6a7f4ff396" providerId="ADAL" clId="{0235FE90-057E-2B40-86CA-59B161B946F6}" dt="2021-08-10T10:00:52.703" v="26410"/>
          <ac:spMkLst>
            <pc:docMk/>
            <pc:sldMk cId="3540052966" sldId="391"/>
            <ac:spMk id="3" creationId="{F9AEFE9B-B610-B24B-966B-1A11B43BDFBF}"/>
          </ac:spMkLst>
        </pc:spChg>
        <pc:spChg chg="mod">
          <ac:chgData name="Niccolo Galli" userId="1fe26425-73d0-4adf-bb37-bf6a7f4ff396" providerId="ADAL" clId="{0235FE90-057E-2B40-86CA-59B161B946F6}" dt="2021-08-11T16:56:54.210" v="52696" actId="207"/>
          <ac:spMkLst>
            <pc:docMk/>
            <pc:sldMk cId="3540052966" sldId="391"/>
            <ac:spMk id="6" creationId="{A098BE0F-FA80-BF48-A227-16814FCB435C}"/>
          </ac:spMkLst>
        </pc:spChg>
        <pc:spChg chg="add del mod">
          <ac:chgData name="Niccolo Galli" userId="1fe26425-73d0-4adf-bb37-bf6a7f4ff396" providerId="ADAL" clId="{0235FE90-057E-2B40-86CA-59B161B946F6}" dt="2021-08-10T09:47:29.506" v="26381" actId="478"/>
          <ac:spMkLst>
            <pc:docMk/>
            <pc:sldMk cId="3540052966" sldId="391"/>
            <ac:spMk id="7" creationId="{9F47EB28-E621-264F-8F4A-A33BE17FAA39}"/>
          </ac:spMkLst>
        </pc:spChg>
        <pc:spChg chg="mod">
          <ac:chgData name="Niccolo Galli" userId="1fe26425-73d0-4adf-bb37-bf6a7f4ff396" providerId="ADAL" clId="{0235FE90-057E-2B40-86CA-59B161B946F6}" dt="2021-08-10T09:50:45.274" v="26390" actId="1076"/>
          <ac:spMkLst>
            <pc:docMk/>
            <pc:sldMk cId="3540052966" sldId="391"/>
            <ac:spMk id="10" creationId="{977BC6D3-E5F2-044E-BDDA-E43A016B38A0}"/>
          </ac:spMkLst>
        </pc:spChg>
        <pc:spChg chg="del">
          <ac:chgData name="Niccolo Galli" userId="1fe26425-73d0-4adf-bb37-bf6a7f4ff396" providerId="ADAL" clId="{0235FE90-057E-2B40-86CA-59B161B946F6}" dt="2021-08-09T15:34:19.127" v="15626" actId="478"/>
          <ac:spMkLst>
            <pc:docMk/>
            <pc:sldMk cId="3540052966" sldId="391"/>
            <ac:spMk id="11" creationId="{831895F9-9E69-5E44-95F1-92B562ABBD6E}"/>
          </ac:spMkLst>
        </pc:spChg>
        <pc:picChg chg="add mod">
          <ac:chgData name="Niccolo Galli" userId="1fe26425-73d0-4adf-bb37-bf6a7f4ff396" providerId="ADAL" clId="{0235FE90-057E-2B40-86CA-59B161B946F6}" dt="2021-08-10T09:48:53.280" v="26389" actId="1076"/>
          <ac:picMkLst>
            <pc:docMk/>
            <pc:sldMk cId="3540052966" sldId="391"/>
            <ac:picMk id="2" creationId="{7C5E4D60-4311-224E-9792-1649452BEBB9}"/>
          </ac:picMkLst>
        </pc:picChg>
      </pc:sldChg>
      <pc:sldChg chg="modSp add mod modNotesTx">
        <pc:chgData name="Niccolo Galli" userId="1fe26425-73d0-4adf-bb37-bf6a7f4ff396" providerId="ADAL" clId="{0235FE90-057E-2B40-86CA-59B161B946F6}" dt="2021-08-10T12:40:36.656" v="30813" actId="20577"/>
        <pc:sldMkLst>
          <pc:docMk/>
          <pc:sldMk cId="2336241840" sldId="392"/>
        </pc:sldMkLst>
        <pc:spChg chg="mod">
          <ac:chgData name="Niccolo Galli" userId="1fe26425-73d0-4adf-bb37-bf6a7f4ff396" providerId="ADAL" clId="{0235FE90-057E-2B40-86CA-59B161B946F6}" dt="2021-08-10T12:40:36.656" v="30813" actId="20577"/>
          <ac:spMkLst>
            <pc:docMk/>
            <pc:sldMk cId="2336241840" sldId="392"/>
            <ac:spMk id="6" creationId="{5B52B713-9F43-5B46-BB9B-AF16A337BD92}"/>
          </ac:spMkLst>
        </pc:spChg>
      </pc:sldChg>
      <pc:sldChg chg="addSp delSp modSp add mod">
        <pc:chgData name="Niccolo Galli" userId="1fe26425-73d0-4adf-bb37-bf6a7f4ff396" providerId="ADAL" clId="{0235FE90-057E-2B40-86CA-59B161B946F6}" dt="2021-08-11T16:57:07.840" v="52700" actId="207"/>
        <pc:sldMkLst>
          <pc:docMk/>
          <pc:sldMk cId="1476535174" sldId="393"/>
        </pc:sldMkLst>
        <pc:spChg chg="add mod">
          <ac:chgData name="Niccolo Galli" userId="1fe26425-73d0-4adf-bb37-bf6a7f4ff396" providerId="ADAL" clId="{0235FE90-057E-2B40-86CA-59B161B946F6}" dt="2021-08-09T16:01:50.353" v="16813" actId="1076"/>
          <ac:spMkLst>
            <pc:docMk/>
            <pc:sldMk cId="1476535174" sldId="393"/>
            <ac:spMk id="2" creationId="{311A11B8-B1F5-AE48-A807-64520DCC7C6E}"/>
          </ac:spMkLst>
        </pc:spChg>
        <pc:spChg chg="del">
          <ac:chgData name="Niccolo Galli" userId="1fe26425-73d0-4adf-bb37-bf6a7f4ff396" providerId="ADAL" clId="{0235FE90-057E-2B40-86CA-59B161B946F6}" dt="2021-08-09T15:44:18.140" v="16470" actId="478"/>
          <ac:spMkLst>
            <pc:docMk/>
            <pc:sldMk cId="1476535174" sldId="393"/>
            <ac:spMk id="6" creationId="{A098BE0F-FA80-BF48-A227-16814FCB435C}"/>
          </ac:spMkLst>
        </pc:spChg>
        <pc:spChg chg="del">
          <ac:chgData name="Niccolo Galli" userId="1fe26425-73d0-4adf-bb37-bf6a7f4ff396" providerId="ADAL" clId="{0235FE90-057E-2B40-86CA-59B161B946F6}" dt="2021-08-09T15:44:21.124" v="16471" actId="478"/>
          <ac:spMkLst>
            <pc:docMk/>
            <pc:sldMk cId="1476535174" sldId="393"/>
            <ac:spMk id="7" creationId="{9F47EB28-E621-264F-8F4A-A33BE17FAA39}"/>
          </ac:spMkLst>
        </pc:spChg>
        <pc:spChg chg="add mod">
          <ac:chgData name="Niccolo Galli" userId="1fe26425-73d0-4adf-bb37-bf6a7f4ff396" providerId="ADAL" clId="{0235FE90-057E-2B40-86CA-59B161B946F6}" dt="2021-08-09T16:20:44.850" v="17145" actId="1076"/>
          <ac:spMkLst>
            <pc:docMk/>
            <pc:sldMk cId="1476535174" sldId="393"/>
            <ac:spMk id="8" creationId="{ECCA5064-E37C-124C-AE9D-BB34EF88CFD6}"/>
          </ac:spMkLst>
        </pc:spChg>
        <pc:spChg chg="add mod">
          <ac:chgData name="Niccolo Galli" userId="1fe26425-73d0-4adf-bb37-bf6a7f4ff396" providerId="ADAL" clId="{0235FE90-057E-2B40-86CA-59B161B946F6}" dt="2021-08-09T16:53:30.635" v="18514"/>
          <ac:spMkLst>
            <pc:docMk/>
            <pc:sldMk cId="1476535174" sldId="393"/>
            <ac:spMk id="9" creationId="{8F74AD21-F3BA-FB41-9C80-E00827B971FE}"/>
          </ac:spMkLst>
        </pc:spChg>
        <pc:spChg chg="mod">
          <ac:chgData name="Niccolo Galli" userId="1fe26425-73d0-4adf-bb37-bf6a7f4ff396" providerId="ADAL" clId="{0235FE90-057E-2B40-86CA-59B161B946F6}" dt="2021-08-09T15:44:38.869" v="16472" actId="20577"/>
          <ac:spMkLst>
            <pc:docMk/>
            <pc:sldMk cId="1476535174" sldId="393"/>
            <ac:spMk id="10" creationId="{977BC6D3-E5F2-044E-BDDA-E43A016B38A0}"/>
          </ac:spMkLst>
        </pc:spChg>
        <pc:spChg chg="add del mod">
          <ac:chgData name="Niccolo Galli" userId="1fe26425-73d0-4adf-bb37-bf6a7f4ff396" providerId="ADAL" clId="{0235FE90-057E-2B40-86CA-59B161B946F6}" dt="2021-08-09T15:58:06.456" v="16695" actId="478"/>
          <ac:spMkLst>
            <pc:docMk/>
            <pc:sldMk cId="1476535174" sldId="393"/>
            <ac:spMk id="15" creationId="{1CBBA402-2496-5146-A10A-28B11677700C}"/>
          </ac:spMkLst>
        </pc:spChg>
        <pc:spChg chg="add mod">
          <ac:chgData name="Niccolo Galli" userId="1fe26425-73d0-4adf-bb37-bf6a7f4ff396" providerId="ADAL" clId="{0235FE90-057E-2B40-86CA-59B161B946F6}" dt="2021-08-09T16:01:50.353" v="16813" actId="1076"/>
          <ac:spMkLst>
            <pc:docMk/>
            <pc:sldMk cId="1476535174" sldId="393"/>
            <ac:spMk id="17" creationId="{0422004C-D525-C841-8CC1-D61742158FF2}"/>
          </ac:spMkLst>
        </pc:spChg>
        <pc:spChg chg="add mod">
          <ac:chgData name="Niccolo Galli" userId="1fe26425-73d0-4adf-bb37-bf6a7f4ff396" providerId="ADAL" clId="{0235FE90-057E-2B40-86CA-59B161B946F6}" dt="2021-08-09T16:01:50.353" v="16813" actId="1076"/>
          <ac:spMkLst>
            <pc:docMk/>
            <pc:sldMk cId="1476535174" sldId="393"/>
            <ac:spMk id="18" creationId="{3486A43D-30A2-114A-A177-F22C1CCB3DCE}"/>
          </ac:spMkLst>
        </pc:spChg>
        <pc:spChg chg="add mod">
          <ac:chgData name="Niccolo Galli" userId="1fe26425-73d0-4adf-bb37-bf6a7f4ff396" providerId="ADAL" clId="{0235FE90-057E-2B40-86CA-59B161B946F6}" dt="2021-08-09T16:01:50.353" v="16813" actId="1076"/>
          <ac:spMkLst>
            <pc:docMk/>
            <pc:sldMk cId="1476535174" sldId="393"/>
            <ac:spMk id="19" creationId="{D5182067-F3EC-5A40-8D24-E056D6CB3CCB}"/>
          </ac:spMkLst>
        </pc:spChg>
        <pc:spChg chg="add mod">
          <ac:chgData name="Niccolo Galli" userId="1fe26425-73d0-4adf-bb37-bf6a7f4ff396" providerId="ADAL" clId="{0235FE90-057E-2B40-86CA-59B161B946F6}" dt="2021-08-09T16:53:30.635" v="18514"/>
          <ac:spMkLst>
            <pc:docMk/>
            <pc:sldMk cId="1476535174" sldId="393"/>
            <ac:spMk id="21" creationId="{12A7D421-D958-8147-A9E5-E9B1E411D151}"/>
          </ac:spMkLst>
        </pc:spChg>
        <pc:spChg chg="add mod">
          <ac:chgData name="Niccolo Galli" userId="1fe26425-73d0-4adf-bb37-bf6a7f4ff396" providerId="ADAL" clId="{0235FE90-057E-2B40-86CA-59B161B946F6}" dt="2021-08-09T16:53:30.635" v="18514"/>
          <ac:spMkLst>
            <pc:docMk/>
            <pc:sldMk cId="1476535174" sldId="393"/>
            <ac:spMk id="22" creationId="{B7644F35-5DC9-0C4E-963E-0D41F7211F54}"/>
          </ac:spMkLst>
        </pc:spChg>
        <pc:spChg chg="add mod">
          <ac:chgData name="Niccolo Galli" userId="1fe26425-73d0-4adf-bb37-bf6a7f4ff396" providerId="ADAL" clId="{0235FE90-057E-2B40-86CA-59B161B946F6}" dt="2021-08-09T16:53:30.635" v="18514"/>
          <ac:spMkLst>
            <pc:docMk/>
            <pc:sldMk cId="1476535174" sldId="393"/>
            <ac:spMk id="23" creationId="{D0F75A9F-217C-2849-A331-11D6C83171EF}"/>
          </ac:spMkLst>
        </pc:spChg>
        <pc:spChg chg="add mod">
          <ac:chgData name="Niccolo Galli" userId="1fe26425-73d0-4adf-bb37-bf6a7f4ff396" providerId="ADAL" clId="{0235FE90-057E-2B40-86CA-59B161B946F6}" dt="2021-08-09T16:53:30.635" v="18514"/>
          <ac:spMkLst>
            <pc:docMk/>
            <pc:sldMk cId="1476535174" sldId="393"/>
            <ac:spMk id="24" creationId="{2A988325-99F3-7347-9D05-F38C6DFB735B}"/>
          </ac:spMkLst>
        </pc:spChg>
        <pc:spChg chg="add mod">
          <ac:chgData name="Niccolo Galli" userId="1fe26425-73d0-4adf-bb37-bf6a7f4ff396" providerId="ADAL" clId="{0235FE90-057E-2B40-86CA-59B161B946F6}" dt="2021-08-11T16:57:07.840" v="52700" actId="207"/>
          <ac:spMkLst>
            <pc:docMk/>
            <pc:sldMk cId="1476535174" sldId="393"/>
            <ac:spMk id="27" creationId="{F0355E88-B534-5A45-9D13-4937F030E0C0}"/>
          </ac:spMkLst>
        </pc:spChg>
        <pc:grpChg chg="add mod">
          <ac:chgData name="Niccolo Galli" userId="1fe26425-73d0-4adf-bb37-bf6a7f4ff396" providerId="ADAL" clId="{0235FE90-057E-2B40-86CA-59B161B946F6}" dt="2021-08-09T16:03:21.832" v="16949" actId="207"/>
          <ac:grpSpMkLst>
            <pc:docMk/>
            <pc:sldMk cId="1476535174" sldId="393"/>
            <ac:grpSpMk id="3" creationId="{F4E49811-5CC4-CC42-B7A3-08E0BEA71752}"/>
          </ac:grpSpMkLst>
        </pc:grpChg>
        <pc:grpChg chg="add mod">
          <ac:chgData name="Niccolo Galli" userId="1fe26425-73d0-4adf-bb37-bf6a7f4ff396" providerId="ADAL" clId="{0235FE90-057E-2B40-86CA-59B161B946F6}" dt="2021-08-09T16:53:30.635" v="18514"/>
          <ac:grpSpMkLst>
            <pc:docMk/>
            <pc:sldMk cId="1476535174" sldId="393"/>
            <ac:grpSpMk id="4" creationId="{D7DF2BBE-4898-FA4E-B633-FD0396595D8D}"/>
          </ac:grpSpMkLst>
        </pc:grpChg>
        <pc:picChg chg="add mod">
          <ac:chgData name="Niccolo Galli" userId="1fe26425-73d0-4adf-bb37-bf6a7f4ff396" providerId="ADAL" clId="{0235FE90-057E-2B40-86CA-59B161B946F6}" dt="2021-08-09T16:53:30.635" v="18514"/>
          <ac:picMkLst>
            <pc:docMk/>
            <pc:sldMk cId="1476535174" sldId="393"/>
            <ac:picMk id="20" creationId="{3DE7CE77-7F74-D245-A47E-E8CB7200386A}"/>
          </ac:picMkLst>
        </pc:picChg>
        <pc:picChg chg="add del mod">
          <ac:chgData name="Niccolo Galli" userId="1fe26425-73d0-4adf-bb37-bf6a7f4ff396" providerId="ADAL" clId="{0235FE90-057E-2B40-86CA-59B161B946F6}" dt="2021-08-09T15:50:57.099" v="16660" actId="478"/>
          <ac:picMkLst>
            <pc:docMk/>
            <pc:sldMk cId="1476535174" sldId="393"/>
            <ac:picMk id="6146" creationId="{DC9BF609-A982-B84F-B85D-D987F2FAF585}"/>
          </ac:picMkLst>
        </pc:picChg>
        <pc:picChg chg="add del mod">
          <ac:chgData name="Niccolo Galli" userId="1fe26425-73d0-4adf-bb37-bf6a7f4ff396" providerId="ADAL" clId="{0235FE90-057E-2B40-86CA-59B161B946F6}" dt="2021-08-09T15:52:34.723" v="16664" actId="478"/>
          <ac:picMkLst>
            <pc:docMk/>
            <pc:sldMk cId="1476535174" sldId="393"/>
            <ac:picMk id="6148" creationId="{B038FDDA-798B-5041-9AA9-F51E86E19297}"/>
          </ac:picMkLst>
        </pc:picChg>
        <pc:picChg chg="add del">
          <ac:chgData name="Niccolo Galli" userId="1fe26425-73d0-4adf-bb37-bf6a7f4ff396" providerId="ADAL" clId="{0235FE90-057E-2B40-86CA-59B161B946F6}" dt="2021-08-09T15:54:53.164" v="16666"/>
          <ac:picMkLst>
            <pc:docMk/>
            <pc:sldMk cId="1476535174" sldId="393"/>
            <ac:picMk id="6150" creationId="{30B985D9-69C5-9541-A427-C61C5EDCE04D}"/>
          </ac:picMkLst>
        </pc:picChg>
        <pc:picChg chg="add del mod">
          <ac:chgData name="Niccolo Galli" userId="1fe26425-73d0-4adf-bb37-bf6a7f4ff396" providerId="ADAL" clId="{0235FE90-057E-2B40-86CA-59B161B946F6}" dt="2021-08-09T15:55:31.731" v="16671" actId="478"/>
          <ac:picMkLst>
            <pc:docMk/>
            <pc:sldMk cId="1476535174" sldId="393"/>
            <ac:picMk id="6152" creationId="{F821D204-52FF-E047-BE32-51E93D844403}"/>
          </ac:picMkLst>
        </pc:picChg>
        <pc:picChg chg="add del">
          <ac:chgData name="Niccolo Galli" userId="1fe26425-73d0-4adf-bb37-bf6a7f4ff396" providerId="ADAL" clId="{0235FE90-057E-2B40-86CA-59B161B946F6}" dt="2021-08-09T15:55:48.003" v="16673" actId="478"/>
          <ac:picMkLst>
            <pc:docMk/>
            <pc:sldMk cId="1476535174" sldId="393"/>
            <ac:picMk id="6154" creationId="{42EC0C31-C356-A049-AC9F-48D6BA02A151}"/>
          </ac:picMkLst>
        </pc:picChg>
        <pc:picChg chg="add del mod">
          <ac:chgData name="Niccolo Galli" userId="1fe26425-73d0-4adf-bb37-bf6a7f4ff396" providerId="ADAL" clId="{0235FE90-057E-2B40-86CA-59B161B946F6}" dt="2021-08-09T15:56:20.524" v="16677" actId="478"/>
          <ac:picMkLst>
            <pc:docMk/>
            <pc:sldMk cId="1476535174" sldId="393"/>
            <ac:picMk id="6156" creationId="{3D277F74-2BBE-7B48-9911-95C4C3F3FB1D}"/>
          </ac:picMkLst>
        </pc:picChg>
        <pc:picChg chg="add mod">
          <ac:chgData name="Niccolo Galli" userId="1fe26425-73d0-4adf-bb37-bf6a7f4ff396" providerId="ADAL" clId="{0235FE90-057E-2B40-86CA-59B161B946F6}" dt="2021-08-09T16:01:50.353" v="16813" actId="1076"/>
          <ac:picMkLst>
            <pc:docMk/>
            <pc:sldMk cId="1476535174" sldId="393"/>
            <ac:picMk id="6158" creationId="{0E72C9E0-DB8E-5142-A0F5-2DBD949DE21D}"/>
          </ac:picMkLst>
        </pc:picChg>
      </pc:sldChg>
      <pc:sldChg chg="addSp delSp modSp add mod modAnim modNotesTx">
        <pc:chgData name="Niccolo Galli" userId="1fe26425-73d0-4adf-bb37-bf6a7f4ff396" providerId="ADAL" clId="{0235FE90-057E-2B40-86CA-59B161B946F6}" dt="2021-08-11T09:24:51.990" v="44594" actId="20577"/>
        <pc:sldMkLst>
          <pc:docMk/>
          <pc:sldMk cId="991614779" sldId="394"/>
        </pc:sldMkLst>
        <pc:spChg chg="add del mod">
          <ac:chgData name="Niccolo Galli" userId="1fe26425-73d0-4adf-bb37-bf6a7f4ff396" providerId="ADAL" clId="{0235FE90-057E-2B40-86CA-59B161B946F6}" dt="2021-08-09T17:00:43.145" v="18655"/>
          <ac:spMkLst>
            <pc:docMk/>
            <pc:sldMk cId="991614779" sldId="394"/>
            <ac:spMk id="2" creationId="{2864746B-78EE-EA49-8FA6-9931BA8DCB23}"/>
          </ac:spMkLst>
        </pc:spChg>
        <pc:spChg chg="add mod">
          <ac:chgData name="Niccolo Galli" userId="1fe26425-73d0-4adf-bb37-bf6a7f4ff396" providerId="ADAL" clId="{0235FE90-057E-2B40-86CA-59B161B946F6}" dt="2021-08-11T07:24:05.311" v="39443" actId="114"/>
          <ac:spMkLst>
            <pc:docMk/>
            <pc:sldMk cId="991614779" sldId="394"/>
            <ac:spMk id="2" creationId="{BF4D2E7C-BFB4-7B47-8D2E-C504357C748C}"/>
          </ac:spMkLst>
        </pc:spChg>
        <pc:spChg chg="add mod">
          <ac:chgData name="Niccolo Galli" userId="1fe26425-73d0-4adf-bb37-bf6a7f4ff396" providerId="ADAL" clId="{0235FE90-057E-2B40-86CA-59B161B946F6}" dt="2021-08-11T07:24:08.538" v="39444" actId="114"/>
          <ac:spMkLst>
            <pc:docMk/>
            <pc:sldMk cId="991614779" sldId="394"/>
            <ac:spMk id="3" creationId="{99B43674-9FB6-5B41-9BB0-1A0A308D48E9}"/>
          </ac:spMkLst>
        </pc:spChg>
        <pc:spChg chg="add mod">
          <ac:chgData name="Niccolo Galli" userId="1fe26425-73d0-4adf-bb37-bf6a7f4ff396" providerId="ADAL" clId="{0235FE90-057E-2B40-86CA-59B161B946F6}" dt="2021-08-10T12:39:53.889" v="30807" actId="12789"/>
          <ac:spMkLst>
            <pc:docMk/>
            <pc:sldMk cId="991614779" sldId="394"/>
            <ac:spMk id="4" creationId="{EDA30537-4615-A94E-B4C8-8A67A042B3C1}"/>
          </ac:spMkLst>
        </pc:spChg>
        <pc:spChg chg="add mod">
          <ac:chgData name="Niccolo Galli" userId="1fe26425-73d0-4adf-bb37-bf6a7f4ff396" providerId="ADAL" clId="{0235FE90-057E-2B40-86CA-59B161B946F6}" dt="2021-08-11T07:24:17.705" v="39445" actId="114"/>
          <ac:spMkLst>
            <pc:docMk/>
            <pc:sldMk cId="991614779" sldId="394"/>
            <ac:spMk id="5" creationId="{DB529515-6E21-0D46-87C7-79CA4EF29DBA}"/>
          </ac:spMkLst>
        </pc:spChg>
        <pc:spChg chg="mod">
          <ac:chgData name="Niccolo Galli" userId="1fe26425-73d0-4adf-bb37-bf6a7f4ff396" providerId="ADAL" clId="{0235FE90-057E-2B40-86CA-59B161B946F6}" dt="2021-08-10T12:39:43.992" v="30805" actId="12789"/>
          <ac:spMkLst>
            <pc:docMk/>
            <pc:sldMk cId="991614779" sldId="394"/>
            <ac:spMk id="6" creationId="{A098BE0F-FA80-BF48-A227-16814FCB435C}"/>
          </ac:spMkLst>
        </pc:spChg>
        <pc:spChg chg="mod">
          <ac:chgData name="Niccolo Galli" userId="1fe26425-73d0-4adf-bb37-bf6a7f4ff396" providerId="ADAL" clId="{0235FE90-057E-2B40-86CA-59B161B946F6}" dt="2021-08-10T12:37:10.764" v="30788" actId="1076"/>
          <ac:spMkLst>
            <pc:docMk/>
            <pc:sldMk cId="991614779" sldId="394"/>
            <ac:spMk id="7" creationId="{6785C88E-8E5C-7D4A-8957-06549971BA12}"/>
          </ac:spMkLst>
        </pc:spChg>
        <pc:spChg chg="del">
          <ac:chgData name="Niccolo Galli" userId="1fe26425-73d0-4adf-bb37-bf6a7f4ff396" providerId="ADAL" clId="{0235FE90-057E-2B40-86CA-59B161B946F6}" dt="2021-08-09T16:26:44.727" v="17456" actId="478"/>
          <ac:spMkLst>
            <pc:docMk/>
            <pc:sldMk cId="991614779" sldId="394"/>
            <ac:spMk id="8" creationId="{36DD126E-2C66-5549-B096-8D4BF3CA3744}"/>
          </ac:spMkLst>
        </pc:spChg>
        <pc:spChg chg="add mod">
          <ac:chgData name="Niccolo Galli" userId="1fe26425-73d0-4adf-bb37-bf6a7f4ff396" providerId="ADAL" clId="{0235FE90-057E-2B40-86CA-59B161B946F6}" dt="2021-08-10T12:36:26.610" v="30787" actId="1076"/>
          <ac:spMkLst>
            <pc:docMk/>
            <pc:sldMk cId="991614779" sldId="394"/>
            <ac:spMk id="9" creationId="{0B5F5FFB-EF5A-F84E-B53F-B2E949C9570A}"/>
          </ac:spMkLst>
        </pc:spChg>
        <pc:picChg chg="add mod">
          <ac:chgData name="Niccolo Galli" userId="1fe26425-73d0-4adf-bb37-bf6a7f4ff396" providerId="ADAL" clId="{0235FE90-057E-2B40-86CA-59B161B946F6}" dt="2021-08-10T12:39:43.992" v="30805" actId="12789"/>
          <ac:picMkLst>
            <pc:docMk/>
            <pc:sldMk cId="991614779" sldId="394"/>
            <ac:picMk id="10" creationId="{641A6A77-A6D1-C441-B707-D67B9E35841C}"/>
          </ac:picMkLst>
        </pc:picChg>
        <pc:picChg chg="add del mod">
          <ac:chgData name="Niccolo Galli" userId="1fe26425-73d0-4adf-bb37-bf6a7f4ff396" providerId="ADAL" clId="{0235FE90-057E-2B40-86CA-59B161B946F6}" dt="2021-08-10T08:37:20.703" v="20457" actId="478"/>
          <ac:picMkLst>
            <pc:docMk/>
            <pc:sldMk cId="991614779" sldId="394"/>
            <ac:picMk id="11" creationId="{B255AD14-6433-6D4E-BA35-129A7B94CE1E}"/>
          </ac:picMkLst>
        </pc:picChg>
        <pc:picChg chg="add del mod">
          <ac:chgData name="Niccolo Galli" userId="1fe26425-73d0-4adf-bb37-bf6a7f4ff396" providerId="ADAL" clId="{0235FE90-057E-2B40-86CA-59B161B946F6}" dt="2021-08-10T08:37:20.703" v="20457" actId="478"/>
          <ac:picMkLst>
            <pc:docMk/>
            <pc:sldMk cId="991614779" sldId="394"/>
            <ac:picMk id="12" creationId="{FDB4404A-C21E-1E40-BAA5-485C20E47109}"/>
          </ac:picMkLst>
        </pc:picChg>
        <pc:picChg chg="add del mod">
          <ac:chgData name="Niccolo Galli" userId="1fe26425-73d0-4adf-bb37-bf6a7f4ff396" providerId="ADAL" clId="{0235FE90-057E-2B40-86CA-59B161B946F6}" dt="2021-08-10T08:37:20.703" v="20457" actId="478"/>
          <ac:picMkLst>
            <pc:docMk/>
            <pc:sldMk cId="991614779" sldId="394"/>
            <ac:picMk id="13" creationId="{C580AD64-D370-1945-8F26-9B9CC85E0BF6}"/>
          </ac:picMkLst>
        </pc:picChg>
        <pc:picChg chg="add del mod">
          <ac:chgData name="Niccolo Galli" userId="1fe26425-73d0-4adf-bb37-bf6a7f4ff396" providerId="ADAL" clId="{0235FE90-057E-2B40-86CA-59B161B946F6}" dt="2021-08-10T08:37:20.703" v="20457" actId="478"/>
          <ac:picMkLst>
            <pc:docMk/>
            <pc:sldMk cId="991614779" sldId="394"/>
            <ac:picMk id="14" creationId="{372276F9-D81A-174F-A20F-97BB44B1E637}"/>
          </ac:picMkLst>
        </pc:picChg>
        <pc:picChg chg="add del mod">
          <ac:chgData name="Niccolo Galli" userId="1fe26425-73d0-4adf-bb37-bf6a7f4ff396" providerId="ADAL" clId="{0235FE90-057E-2B40-86CA-59B161B946F6}" dt="2021-08-10T08:37:20.703" v="20457" actId="478"/>
          <ac:picMkLst>
            <pc:docMk/>
            <pc:sldMk cId="991614779" sldId="394"/>
            <ac:picMk id="15" creationId="{3541B970-C88D-B445-9100-72E9321B916F}"/>
          </ac:picMkLst>
        </pc:picChg>
        <pc:picChg chg="add mod">
          <ac:chgData name="Niccolo Galli" userId="1fe26425-73d0-4adf-bb37-bf6a7f4ff396" providerId="ADAL" clId="{0235FE90-057E-2B40-86CA-59B161B946F6}" dt="2021-08-10T12:39:38.008" v="30804" actId="12789"/>
          <ac:picMkLst>
            <pc:docMk/>
            <pc:sldMk cId="991614779" sldId="394"/>
            <ac:picMk id="16" creationId="{66F1DA18-963D-2B49-96EB-96C3BEE7FE70}"/>
          </ac:picMkLst>
        </pc:picChg>
        <pc:picChg chg="add mod">
          <ac:chgData name="Niccolo Galli" userId="1fe26425-73d0-4adf-bb37-bf6a7f4ff396" providerId="ADAL" clId="{0235FE90-057E-2B40-86CA-59B161B946F6}" dt="2021-08-10T12:39:48.770" v="30806" actId="12789"/>
          <ac:picMkLst>
            <pc:docMk/>
            <pc:sldMk cId="991614779" sldId="394"/>
            <ac:picMk id="17" creationId="{1D397415-055D-2E46-8ABA-559F101F59DB}"/>
          </ac:picMkLst>
        </pc:picChg>
        <pc:picChg chg="add mod">
          <ac:chgData name="Niccolo Galli" userId="1fe26425-73d0-4adf-bb37-bf6a7f4ff396" providerId="ADAL" clId="{0235FE90-057E-2B40-86CA-59B161B946F6}" dt="2021-08-10T12:39:53.889" v="30807" actId="12789"/>
          <ac:picMkLst>
            <pc:docMk/>
            <pc:sldMk cId="991614779" sldId="394"/>
            <ac:picMk id="18" creationId="{0E552D13-4137-DA4E-A9E8-056C0279BE33}"/>
          </ac:picMkLst>
        </pc:picChg>
        <pc:picChg chg="add mod">
          <ac:chgData name="Niccolo Galli" userId="1fe26425-73d0-4adf-bb37-bf6a7f4ff396" providerId="ADAL" clId="{0235FE90-057E-2B40-86CA-59B161B946F6}" dt="2021-08-10T12:40:01" v="30808" actId="12789"/>
          <ac:picMkLst>
            <pc:docMk/>
            <pc:sldMk cId="991614779" sldId="394"/>
            <ac:picMk id="19" creationId="{337AC744-5D2B-1C4D-BF1F-FA8258959545}"/>
          </ac:picMkLst>
        </pc:picChg>
      </pc:sldChg>
      <pc:sldChg chg="addSp delSp modSp add mod ord setBg modNotesTx">
        <pc:chgData name="Niccolo Galli" userId="1fe26425-73d0-4adf-bb37-bf6a7f4ff396" providerId="ADAL" clId="{0235FE90-057E-2B40-86CA-59B161B946F6}" dt="2021-08-10T14:46:33.502" v="34280" actId="207"/>
        <pc:sldMkLst>
          <pc:docMk/>
          <pc:sldMk cId="4124682548" sldId="395"/>
        </pc:sldMkLst>
        <pc:spChg chg="del mod">
          <ac:chgData name="Niccolo Galli" userId="1fe26425-73d0-4adf-bb37-bf6a7f4ff396" providerId="ADAL" clId="{0235FE90-057E-2B40-86CA-59B161B946F6}" dt="2021-08-09T16:31:42.935" v="17795" actId="478"/>
          <ac:spMkLst>
            <pc:docMk/>
            <pc:sldMk cId="4124682548" sldId="395"/>
            <ac:spMk id="2" creationId="{FD72BE5F-F042-5D44-8CE9-8B059060F8BE}"/>
          </ac:spMkLst>
        </pc:spChg>
        <pc:spChg chg="del">
          <ac:chgData name="Niccolo Galli" userId="1fe26425-73d0-4adf-bb37-bf6a7f4ff396" providerId="ADAL" clId="{0235FE90-057E-2B40-86CA-59B161B946F6}" dt="2021-08-09T16:16:22.370" v="17024" actId="478"/>
          <ac:spMkLst>
            <pc:docMk/>
            <pc:sldMk cId="4124682548" sldId="395"/>
            <ac:spMk id="3" creationId="{79C0A8AF-988C-6F4B-B0B1-B8789268D746}"/>
          </ac:spMkLst>
        </pc:spChg>
        <pc:spChg chg="add mod">
          <ac:chgData name="Niccolo Galli" userId="1fe26425-73d0-4adf-bb37-bf6a7f4ff396" providerId="ADAL" clId="{0235FE90-057E-2B40-86CA-59B161B946F6}" dt="2021-08-10T10:30:31.604" v="28395"/>
          <ac:spMkLst>
            <pc:docMk/>
            <pc:sldMk cId="4124682548" sldId="395"/>
            <ac:spMk id="5" creationId="{091E5FDA-AB2C-434D-8637-48C56F94922E}"/>
          </ac:spMkLst>
        </pc:spChg>
        <pc:spChg chg="add del mod">
          <ac:chgData name="Niccolo Galli" userId="1fe26425-73d0-4adf-bb37-bf6a7f4ff396" providerId="ADAL" clId="{0235FE90-057E-2B40-86CA-59B161B946F6}" dt="2021-08-09T16:17:25.112" v="17048" actId="767"/>
          <ac:spMkLst>
            <pc:docMk/>
            <pc:sldMk cId="4124682548" sldId="395"/>
            <ac:spMk id="5" creationId="{F597E70F-64E6-444E-BA5C-7859EEF7FCF4}"/>
          </ac:spMkLst>
        </pc:spChg>
        <pc:spChg chg="add del mod">
          <ac:chgData name="Niccolo Galli" userId="1fe26425-73d0-4adf-bb37-bf6a7f4ff396" providerId="ADAL" clId="{0235FE90-057E-2B40-86CA-59B161B946F6}" dt="2021-08-09T16:17:22.030" v="17046" actId="767"/>
          <ac:spMkLst>
            <pc:docMk/>
            <pc:sldMk cId="4124682548" sldId="395"/>
            <ac:spMk id="6" creationId="{8FBFBADE-F28A-0D43-8EDA-E6A4160FE217}"/>
          </ac:spMkLst>
        </pc:spChg>
        <pc:spChg chg="add del mod">
          <ac:chgData name="Niccolo Galli" userId="1fe26425-73d0-4adf-bb37-bf6a7f4ff396" providerId="ADAL" clId="{0235FE90-057E-2B40-86CA-59B161B946F6}" dt="2021-08-10T14:41:57.713" v="33933" actId="478"/>
          <ac:spMkLst>
            <pc:docMk/>
            <pc:sldMk cId="4124682548" sldId="395"/>
            <ac:spMk id="6" creationId="{B27ADB0F-80FA-7E4C-8C78-4649D287727E}"/>
          </ac:spMkLst>
        </pc:spChg>
        <pc:spChg chg="add mod">
          <ac:chgData name="Niccolo Galli" userId="1fe26425-73d0-4adf-bb37-bf6a7f4ff396" providerId="ADAL" clId="{0235FE90-057E-2B40-86CA-59B161B946F6}" dt="2021-08-10T14:46:33.502" v="34280" actId="207"/>
          <ac:spMkLst>
            <pc:docMk/>
            <pc:sldMk cId="4124682548" sldId="395"/>
            <ac:spMk id="7" creationId="{3EF2D53F-19D6-7943-A193-2D72B6FF2256}"/>
          </ac:spMkLst>
        </pc:spChg>
        <pc:spChg chg="add del mod">
          <ac:chgData name="Niccolo Galli" userId="1fe26425-73d0-4adf-bb37-bf6a7f4ff396" providerId="ADAL" clId="{0235FE90-057E-2B40-86CA-59B161B946F6}" dt="2021-08-09T16:17:21.104" v="17045" actId="767"/>
          <ac:spMkLst>
            <pc:docMk/>
            <pc:sldMk cId="4124682548" sldId="395"/>
            <ac:spMk id="7" creationId="{CF9DDA5B-AEDC-274D-88D3-7BEBD8C9E76B}"/>
          </ac:spMkLst>
        </pc:spChg>
        <pc:spChg chg="add mod">
          <ac:chgData name="Niccolo Galli" userId="1fe26425-73d0-4adf-bb37-bf6a7f4ff396" providerId="ADAL" clId="{0235FE90-057E-2B40-86CA-59B161B946F6}" dt="2021-08-09T16:19:39.162" v="17111" actId="1076"/>
          <ac:spMkLst>
            <pc:docMk/>
            <pc:sldMk cId="4124682548" sldId="395"/>
            <ac:spMk id="8" creationId="{7FD5FF6F-1226-6F4C-92D6-364504272556}"/>
          </ac:spMkLst>
        </pc:spChg>
        <pc:spChg chg="add del">
          <ac:chgData name="Niccolo Galli" userId="1fe26425-73d0-4adf-bb37-bf6a7f4ff396" providerId="ADAL" clId="{0235FE90-057E-2B40-86CA-59B161B946F6}" dt="2021-08-09T16:17:27.170" v="17049" actId="26606"/>
          <ac:spMkLst>
            <pc:docMk/>
            <pc:sldMk cId="4124682548" sldId="395"/>
            <ac:spMk id="72" creationId="{D4771268-CB57-404A-9271-370EB28F6090}"/>
          </ac:spMkLst>
        </pc:spChg>
        <pc:spChg chg="mod ord">
          <ac:chgData name="Niccolo Galli" userId="1fe26425-73d0-4adf-bb37-bf6a7f4ff396" providerId="ADAL" clId="{0235FE90-057E-2B40-86CA-59B161B946F6}" dt="2021-08-09T16:17:27.170" v="17049" actId="26606"/>
          <ac:spMkLst>
            <pc:docMk/>
            <pc:sldMk cId="4124682548" sldId="395"/>
            <ac:spMk id="21507" creationId="{768BD3D0-E2E3-3D4D-A4DE-E9C1EE0592B4}"/>
          </ac:spMkLst>
        </pc:spChg>
        <pc:picChg chg="add mod modCrop">
          <ac:chgData name="Niccolo Galli" userId="1fe26425-73d0-4adf-bb37-bf6a7f4ff396" providerId="ADAL" clId="{0235FE90-057E-2B40-86CA-59B161B946F6}" dt="2021-08-10T14:45:55.080" v="34272" actId="1076"/>
          <ac:picMkLst>
            <pc:docMk/>
            <pc:sldMk cId="4124682548" sldId="395"/>
            <ac:picMk id="4" creationId="{D82A99D6-BB7A-234E-9F6B-CAEB16C20149}"/>
          </ac:picMkLst>
        </pc:picChg>
        <pc:picChg chg="del">
          <ac:chgData name="Niccolo Galli" userId="1fe26425-73d0-4adf-bb37-bf6a7f4ff396" providerId="ADAL" clId="{0235FE90-057E-2B40-86CA-59B161B946F6}" dt="2021-08-09T16:16:27.301" v="17025" actId="478"/>
          <ac:picMkLst>
            <pc:docMk/>
            <pc:sldMk cId="4124682548" sldId="395"/>
            <ac:picMk id="14338" creationId="{DA7C7777-001F-8944-A76B-5E26D905F874}"/>
          </ac:picMkLst>
        </pc:picChg>
        <pc:picChg chg="del">
          <ac:chgData name="Niccolo Galli" userId="1fe26425-73d0-4adf-bb37-bf6a7f4ff396" providerId="ADAL" clId="{0235FE90-057E-2B40-86CA-59B161B946F6}" dt="2021-08-09T16:16:27.301" v="17025" actId="478"/>
          <ac:picMkLst>
            <pc:docMk/>
            <pc:sldMk cId="4124682548" sldId="395"/>
            <ac:picMk id="14340" creationId="{381DEF82-657C-8D4C-B51B-2ADF007215A1}"/>
          </ac:picMkLst>
        </pc:picChg>
        <pc:picChg chg="del">
          <ac:chgData name="Niccolo Galli" userId="1fe26425-73d0-4adf-bb37-bf6a7f4ff396" providerId="ADAL" clId="{0235FE90-057E-2B40-86CA-59B161B946F6}" dt="2021-08-09T16:16:27.301" v="17025" actId="478"/>
          <ac:picMkLst>
            <pc:docMk/>
            <pc:sldMk cId="4124682548" sldId="395"/>
            <ac:picMk id="14342" creationId="{2EC7652C-2434-D94D-AF8C-10C037CD0CA8}"/>
          </ac:picMkLst>
        </pc:picChg>
      </pc:sldChg>
      <pc:sldChg chg="addSp delSp modSp add mod delAnim modAnim">
        <pc:chgData name="Niccolo Galli" userId="1fe26425-73d0-4adf-bb37-bf6a7f4ff396" providerId="ADAL" clId="{0235FE90-057E-2B40-86CA-59B161B946F6}" dt="2021-08-11T07:26:42.500" v="39581" actId="113"/>
        <pc:sldMkLst>
          <pc:docMk/>
          <pc:sldMk cId="1013023781" sldId="396"/>
        </pc:sldMkLst>
        <pc:spChg chg="add mod">
          <ac:chgData name="Niccolo Galli" userId="1fe26425-73d0-4adf-bb37-bf6a7f4ff396" providerId="ADAL" clId="{0235FE90-057E-2B40-86CA-59B161B946F6}" dt="2021-08-11T07:25:33.208" v="39446" actId="1076"/>
          <ac:spMkLst>
            <pc:docMk/>
            <pc:sldMk cId="1013023781" sldId="396"/>
            <ac:spMk id="2" creationId="{24756F46-64FE-D648-8A44-2683CF1B0E0E}"/>
          </ac:spMkLst>
        </pc:spChg>
        <pc:spChg chg="add mod">
          <ac:chgData name="Niccolo Galli" userId="1fe26425-73d0-4adf-bb37-bf6a7f4ff396" providerId="ADAL" clId="{0235FE90-057E-2B40-86CA-59B161B946F6}" dt="2021-08-11T07:25:33.208" v="39446" actId="1076"/>
          <ac:spMkLst>
            <pc:docMk/>
            <pc:sldMk cId="1013023781" sldId="396"/>
            <ac:spMk id="3" creationId="{7970DF14-A6DF-DE4A-9189-2645E146B42C}"/>
          </ac:spMkLst>
        </pc:spChg>
        <pc:spChg chg="add del mod">
          <ac:chgData name="Niccolo Galli" userId="1fe26425-73d0-4adf-bb37-bf6a7f4ff396" providerId="ADAL" clId="{0235FE90-057E-2B40-86CA-59B161B946F6}" dt="2021-08-10T08:44:15.172" v="20597" actId="478"/>
          <ac:spMkLst>
            <pc:docMk/>
            <pc:sldMk cId="1013023781" sldId="396"/>
            <ac:spMk id="4" creationId="{34D1355B-FA80-0A4C-9BE0-69A830BA8BD2}"/>
          </ac:spMkLst>
        </pc:spChg>
        <pc:spChg chg="add del mod">
          <ac:chgData name="Niccolo Galli" userId="1fe26425-73d0-4adf-bb37-bf6a7f4ff396" providerId="ADAL" clId="{0235FE90-057E-2B40-86CA-59B161B946F6}" dt="2021-08-10T12:40:22.231" v="30809" actId="478"/>
          <ac:spMkLst>
            <pc:docMk/>
            <pc:sldMk cId="1013023781" sldId="396"/>
            <ac:spMk id="5" creationId="{E72D16EE-9F7B-B344-B939-6A68D2DDFEAF}"/>
          </ac:spMkLst>
        </pc:spChg>
        <pc:spChg chg="mod">
          <ac:chgData name="Niccolo Galli" userId="1fe26425-73d0-4adf-bb37-bf6a7f4ff396" providerId="ADAL" clId="{0235FE90-057E-2B40-86CA-59B161B946F6}" dt="2021-08-11T07:25:33.208" v="39446" actId="1076"/>
          <ac:spMkLst>
            <pc:docMk/>
            <pc:sldMk cId="1013023781" sldId="396"/>
            <ac:spMk id="6" creationId="{A098BE0F-FA80-BF48-A227-16814FCB435C}"/>
          </ac:spMkLst>
        </pc:spChg>
        <pc:spChg chg="del mod">
          <ac:chgData name="Niccolo Galli" userId="1fe26425-73d0-4adf-bb37-bf6a7f4ff396" providerId="ADAL" clId="{0235FE90-057E-2B40-86CA-59B161B946F6}" dt="2021-08-10T08:41:32.914" v="20548" actId="478"/>
          <ac:spMkLst>
            <pc:docMk/>
            <pc:sldMk cId="1013023781" sldId="396"/>
            <ac:spMk id="7" creationId="{6785C88E-8E5C-7D4A-8957-06549971BA12}"/>
          </ac:spMkLst>
        </pc:spChg>
        <pc:spChg chg="add mod">
          <ac:chgData name="Niccolo Galli" userId="1fe26425-73d0-4adf-bb37-bf6a7f4ff396" providerId="ADAL" clId="{0235FE90-057E-2B40-86CA-59B161B946F6}" dt="2021-08-10T08:41:53.679" v="20552" actId="1076"/>
          <ac:spMkLst>
            <pc:docMk/>
            <pc:sldMk cId="1013023781" sldId="396"/>
            <ac:spMk id="8" creationId="{BC916A5F-811B-8C4B-A9E6-29842A1EE723}"/>
          </ac:spMkLst>
        </pc:spChg>
        <pc:spChg chg="del">
          <ac:chgData name="Niccolo Galli" userId="1fe26425-73d0-4adf-bb37-bf6a7f4ff396" providerId="ADAL" clId="{0235FE90-057E-2B40-86CA-59B161B946F6}" dt="2021-08-09T17:05:49.781" v="18987" actId="478"/>
          <ac:spMkLst>
            <pc:docMk/>
            <pc:sldMk cId="1013023781" sldId="396"/>
            <ac:spMk id="9" creationId="{0B5F5FFB-EF5A-F84E-B53F-B2E949C9570A}"/>
          </ac:spMkLst>
        </pc:spChg>
        <pc:spChg chg="add mod">
          <ac:chgData name="Niccolo Galli" userId="1fe26425-73d0-4adf-bb37-bf6a7f4ff396" providerId="ADAL" clId="{0235FE90-057E-2B40-86CA-59B161B946F6}" dt="2021-08-11T07:26:30.607" v="39566" actId="6549"/>
          <ac:spMkLst>
            <pc:docMk/>
            <pc:sldMk cId="1013023781" sldId="396"/>
            <ac:spMk id="11" creationId="{693225E0-C425-4942-B9F7-B280F1CF5822}"/>
          </ac:spMkLst>
        </pc:spChg>
        <pc:spChg chg="add mod">
          <ac:chgData name="Niccolo Galli" userId="1fe26425-73d0-4adf-bb37-bf6a7f4ff396" providerId="ADAL" clId="{0235FE90-057E-2B40-86CA-59B161B946F6}" dt="2021-08-10T12:40:23.298" v="30810"/>
          <ac:spMkLst>
            <pc:docMk/>
            <pc:sldMk cId="1013023781" sldId="396"/>
            <ac:spMk id="13" creationId="{73536A9A-783E-C94C-93C2-90DDB5F0DAC7}"/>
          </ac:spMkLst>
        </pc:spChg>
        <pc:spChg chg="add mod">
          <ac:chgData name="Niccolo Galli" userId="1fe26425-73d0-4adf-bb37-bf6a7f4ff396" providerId="ADAL" clId="{0235FE90-057E-2B40-86CA-59B161B946F6}" dt="2021-08-10T12:40:30.350" v="30811"/>
          <ac:spMkLst>
            <pc:docMk/>
            <pc:sldMk cId="1013023781" sldId="396"/>
            <ac:spMk id="15" creationId="{81B4AC40-983E-A949-9C1C-D92E13C408E1}"/>
          </ac:spMkLst>
        </pc:spChg>
        <pc:spChg chg="add mod">
          <ac:chgData name="Niccolo Galli" userId="1fe26425-73d0-4adf-bb37-bf6a7f4ff396" providerId="ADAL" clId="{0235FE90-057E-2B40-86CA-59B161B946F6}" dt="2021-08-11T07:26:42.500" v="39581" actId="113"/>
          <ac:spMkLst>
            <pc:docMk/>
            <pc:sldMk cId="1013023781" sldId="396"/>
            <ac:spMk id="16" creationId="{49B496E5-103F-B242-8D37-EE6861681559}"/>
          </ac:spMkLst>
        </pc:spChg>
        <pc:picChg chg="add mod">
          <ac:chgData name="Niccolo Galli" userId="1fe26425-73d0-4adf-bb37-bf6a7f4ff396" providerId="ADAL" clId="{0235FE90-057E-2B40-86CA-59B161B946F6}" dt="2021-08-11T07:25:33.208" v="39446" actId="1076"/>
          <ac:picMkLst>
            <pc:docMk/>
            <pc:sldMk cId="1013023781" sldId="396"/>
            <ac:picMk id="9" creationId="{7A03A840-39E5-8542-85AB-F985B1EA6FB6}"/>
          </ac:picMkLst>
        </pc:picChg>
        <pc:picChg chg="add mod">
          <ac:chgData name="Niccolo Galli" userId="1fe26425-73d0-4adf-bb37-bf6a7f4ff396" providerId="ADAL" clId="{0235FE90-057E-2B40-86CA-59B161B946F6}" dt="2021-08-11T07:25:33.208" v="39446" actId="1076"/>
          <ac:picMkLst>
            <pc:docMk/>
            <pc:sldMk cId="1013023781" sldId="396"/>
            <ac:picMk id="10" creationId="{28D7E50F-8E83-1C4A-9D44-ECE24DB32686}"/>
          </ac:picMkLst>
        </pc:picChg>
        <pc:picChg chg="del">
          <ac:chgData name="Niccolo Galli" userId="1fe26425-73d0-4adf-bb37-bf6a7f4ff396" providerId="ADAL" clId="{0235FE90-057E-2B40-86CA-59B161B946F6}" dt="2021-08-09T17:01:26.217" v="18706" actId="478"/>
          <ac:picMkLst>
            <pc:docMk/>
            <pc:sldMk cId="1013023781" sldId="396"/>
            <ac:picMk id="10" creationId="{641A6A77-A6D1-C441-B707-D67B9E35841C}"/>
          </ac:picMkLst>
        </pc:picChg>
        <pc:picChg chg="del">
          <ac:chgData name="Niccolo Galli" userId="1fe26425-73d0-4adf-bb37-bf6a7f4ff396" providerId="ADAL" clId="{0235FE90-057E-2B40-86CA-59B161B946F6}" dt="2021-08-09T17:01:27.805" v="18707" actId="478"/>
          <ac:picMkLst>
            <pc:docMk/>
            <pc:sldMk cId="1013023781" sldId="396"/>
            <ac:picMk id="11" creationId="{B255AD14-6433-6D4E-BA35-129A7B94CE1E}"/>
          </ac:picMkLst>
        </pc:picChg>
        <pc:picChg chg="del mod">
          <ac:chgData name="Niccolo Galli" userId="1fe26425-73d0-4adf-bb37-bf6a7f4ff396" providerId="ADAL" clId="{0235FE90-057E-2B40-86CA-59B161B946F6}" dt="2021-08-09T17:01:29.831" v="18710" actId="478"/>
          <ac:picMkLst>
            <pc:docMk/>
            <pc:sldMk cId="1013023781" sldId="396"/>
            <ac:picMk id="12" creationId="{FDB4404A-C21E-1E40-BAA5-485C20E47109}"/>
          </ac:picMkLst>
        </pc:picChg>
        <pc:picChg chg="del">
          <ac:chgData name="Niccolo Galli" userId="1fe26425-73d0-4adf-bb37-bf6a7f4ff396" providerId="ADAL" clId="{0235FE90-057E-2B40-86CA-59B161B946F6}" dt="2021-08-09T17:01:30.535" v="18711" actId="478"/>
          <ac:picMkLst>
            <pc:docMk/>
            <pc:sldMk cId="1013023781" sldId="396"/>
            <ac:picMk id="13" creationId="{C580AD64-D370-1945-8F26-9B9CC85E0BF6}"/>
          </ac:picMkLst>
        </pc:picChg>
        <pc:picChg chg="del">
          <ac:chgData name="Niccolo Galli" userId="1fe26425-73d0-4adf-bb37-bf6a7f4ff396" providerId="ADAL" clId="{0235FE90-057E-2B40-86CA-59B161B946F6}" dt="2021-08-09T17:01:28.066" v="18708" actId="478"/>
          <ac:picMkLst>
            <pc:docMk/>
            <pc:sldMk cId="1013023781" sldId="396"/>
            <ac:picMk id="14" creationId="{372276F9-D81A-174F-A20F-97BB44B1E637}"/>
          </ac:picMkLst>
        </pc:picChg>
        <pc:picChg chg="add mod">
          <ac:chgData name="Niccolo Galli" userId="1fe26425-73d0-4adf-bb37-bf6a7f4ff396" providerId="ADAL" clId="{0235FE90-057E-2B40-86CA-59B161B946F6}" dt="2021-08-11T07:25:33.208" v="39446" actId="1076"/>
          <ac:picMkLst>
            <pc:docMk/>
            <pc:sldMk cId="1013023781" sldId="396"/>
            <ac:picMk id="14" creationId="{573A49BC-CBFF-7B4D-942A-419187A3814F}"/>
          </ac:picMkLst>
        </pc:picChg>
        <pc:picChg chg="add mod">
          <ac:chgData name="Niccolo Galli" userId="1fe26425-73d0-4adf-bb37-bf6a7f4ff396" providerId="ADAL" clId="{0235FE90-057E-2B40-86CA-59B161B946F6}" dt="2021-08-11T07:25:46.936" v="39448" actId="1076"/>
          <ac:picMkLst>
            <pc:docMk/>
            <pc:sldMk cId="1013023781" sldId="396"/>
            <ac:picMk id="17" creationId="{246CF466-AEDD-5C44-8FE9-3F1F1BB7A2E0}"/>
          </ac:picMkLst>
        </pc:picChg>
        <pc:picChg chg="add mod">
          <ac:chgData name="Niccolo Galli" userId="1fe26425-73d0-4adf-bb37-bf6a7f4ff396" providerId="ADAL" clId="{0235FE90-057E-2B40-86CA-59B161B946F6}" dt="2021-08-11T07:25:33.208" v="39446" actId="1076"/>
          <ac:picMkLst>
            <pc:docMk/>
            <pc:sldMk cId="1013023781" sldId="396"/>
            <ac:picMk id="3074" creationId="{BF99A6D6-F437-9B49-8E80-0A2D02A1F8D2}"/>
          </ac:picMkLst>
        </pc:picChg>
      </pc:sldChg>
      <pc:sldChg chg="add del ord">
        <pc:chgData name="Niccolo Galli" userId="1fe26425-73d0-4adf-bb37-bf6a7f4ff396" providerId="ADAL" clId="{0235FE90-057E-2B40-86CA-59B161B946F6}" dt="2021-08-10T16:08:02.677" v="39135" actId="2696"/>
        <pc:sldMkLst>
          <pc:docMk/>
          <pc:sldMk cId="2791708672" sldId="397"/>
        </pc:sldMkLst>
      </pc:sldChg>
      <pc:sldChg chg="addSp delSp modSp add del mod">
        <pc:chgData name="Niccolo Galli" userId="1fe26425-73d0-4adf-bb37-bf6a7f4ff396" providerId="ADAL" clId="{0235FE90-057E-2B40-86CA-59B161B946F6}" dt="2021-08-11T17:46:34.061" v="54395" actId="2696"/>
        <pc:sldMkLst>
          <pc:docMk/>
          <pc:sldMk cId="4182509970" sldId="398"/>
        </pc:sldMkLst>
        <pc:spChg chg="del">
          <ac:chgData name="Niccolo Galli" userId="1fe26425-73d0-4adf-bb37-bf6a7f4ff396" providerId="ADAL" clId="{0235FE90-057E-2B40-86CA-59B161B946F6}" dt="2021-08-11T17:45:49.608" v="54386" actId="21"/>
          <ac:spMkLst>
            <pc:docMk/>
            <pc:sldMk cId="4182509970" sldId="398"/>
            <ac:spMk id="4" creationId="{63C4DD17-9531-4C42-B8C8-522F5229DBBB}"/>
          </ac:spMkLst>
        </pc:spChg>
        <pc:spChg chg="del">
          <ac:chgData name="Niccolo Galli" userId="1fe26425-73d0-4adf-bb37-bf6a7f4ff396" providerId="ADAL" clId="{0235FE90-057E-2B40-86CA-59B161B946F6}" dt="2021-08-11T17:45:37.384" v="54382" actId="21"/>
          <ac:spMkLst>
            <pc:docMk/>
            <pc:sldMk cId="4182509970" sldId="398"/>
            <ac:spMk id="5" creationId="{7439DBA0-9637-934A-A540-6F2FD7471370}"/>
          </ac:spMkLst>
        </pc:spChg>
        <pc:spChg chg="add mod">
          <ac:chgData name="Niccolo Galli" userId="1fe26425-73d0-4adf-bb37-bf6a7f4ff396" providerId="ADAL" clId="{0235FE90-057E-2B40-86CA-59B161B946F6}" dt="2021-08-10T08:35:52.549" v="20439"/>
          <ac:spMkLst>
            <pc:docMk/>
            <pc:sldMk cId="4182509970" sldId="398"/>
            <ac:spMk id="7" creationId="{A15F4B48-AA6E-AA47-A4D9-F9ED001B14A2}"/>
          </ac:spMkLst>
        </pc:spChg>
        <pc:spChg chg="add mod">
          <ac:chgData name="Niccolo Galli" userId="1fe26425-73d0-4adf-bb37-bf6a7f4ff396" providerId="ADAL" clId="{0235FE90-057E-2B40-86CA-59B161B946F6}" dt="2021-08-10T08:35:52.549" v="20439"/>
          <ac:spMkLst>
            <pc:docMk/>
            <pc:sldMk cId="4182509970" sldId="398"/>
            <ac:spMk id="8" creationId="{3D038557-45C1-CD42-AD71-0B77644FFBD4}"/>
          </ac:spMkLst>
        </pc:spChg>
      </pc:sldChg>
      <pc:sldChg chg="delSp add del mod">
        <pc:chgData name="Niccolo Galli" userId="1fe26425-73d0-4adf-bb37-bf6a7f4ff396" providerId="ADAL" clId="{0235FE90-057E-2B40-86CA-59B161B946F6}" dt="2021-08-10T09:31:45.999" v="24938" actId="2696"/>
        <pc:sldMkLst>
          <pc:docMk/>
          <pc:sldMk cId="2911238976" sldId="399"/>
        </pc:sldMkLst>
        <pc:spChg chg="del">
          <ac:chgData name="Niccolo Galli" userId="1fe26425-73d0-4adf-bb37-bf6a7f4ff396" providerId="ADAL" clId="{0235FE90-057E-2B40-86CA-59B161B946F6}" dt="2021-08-10T09:28:55.080" v="24755" actId="21"/>
          <ac:spMkLst>
            <pc:docMk/>
            <pc:sldMk cId="2911238976" sldId="399"/>
            <ac:spMk id="3" creationId="{AB37EC13-B04B-D045-BE81-67B992192C2E}"/>
          </ac:spMkLst>
        </pc:spChg>
        <pc:spChg chg="del">
          <ac:chgData name="Niccolo Galli" userId="1fe26425-73d0-4adf-bb37-bf6a7f4ff396" providerId="ADAL" clId="{0235FE90-057E-2B40-86CA-59B161B946F6}" dt="2021-08-10T09:28:55.080" v="24755" actId="21"/>
          <ac:spMkLst>
            <pc:docMk/>
            <pc:sldMk cId="2911238976" sldId="399"/>
            <ac:spMk id="5" creationId="{AE2776AA-CB8E-B746-8EEB-6C8D47008DDF}"/>
          </ac:spMkLst>
        </pc:spChg>
        <pc:spChg chg="del">
          <ac:chgData name="Niccolo Galli" userId="1fe26425-73d0-4adf-bb37-bf6a7f4ff396" providerId="ADAL" clId="{0235FE90-057E-2B40-86CA-59B161B946F6}" dt="2021-08-10T09:28:55.080" v="24755" actId="21"/>
          <ac:spMkLst>
            <pc:docMk/>
            <pc:sldMk cId="2911238976" sldId="399"/>
            <ac:spMk id="7" creationId="{7531282E-CDD9-554B-A545-6858CD2125E4}"/>
          </ac:spMkLst>
        </pc:spChg>
      </pc:sldChg>
      <pc:sldChg chg="addSp delSp modSp add del mod ord">
        <pc:chgData name="Niccolo Galli" userId="1fe26425-73d0-4adf-bb37-bf6a7f4ff396" providerId="ADAL" clId="{0235FE90-057E-2B40-86CA-59B161B946F6}" dt="2021-08-11T09:35:11.621" v="45048" actId="2696"/>
        <pc:sldMkLst>
          <pc:docMk/>
          <pc:sldMk cId="365973699" sldId="400"/>
        </pc:sldMkLst>
        <pc:spChg chg="mod">
          <ac:chgData name="Niccolo Galli" userId="1fe26425-73d0-4adf-bb37-bf6a7f4ff396" providerId="ADAL" clId="{0235FE90-057E-2B40-86CA-59B161B946F6}" dt="2021-08-10T08:58:19.887" v="21355" actId="20577"/>
          <ac:spMkLst>
            <pc:docMk/>
            <pc:sldMk cId="365973699" sldId="400"/>
            <ac:spMk id="2" creationId="{6925F65F-4235-624B-92A6-BDE6A73ADC7D}"/>
          </ac:spMkLst>
        </pc:spChg>
        <pc:spChg chg="del mod">
          <ac:chgData name="Niccolo Galli" userId="1fe26425-73d0-4adf-bb37-bf6a7f4ff396" providerId="ADAL" clId="{0235FE90-057E-2B40-86CA-59B161B946F6}" dt="2021-08-10T08:58:57.955" v="21432" actId="478"/>
          <ac:spMkLst>
            <pc:docMk/>
            <pc:sldMk cId="365973699" sldId="400"/>
            <ac:spMk id="3" creationId="{AB37EC13-B04B-D045-BE81-67B992192C2E}"/>
          </ac:spMkLst>
        </pc:spChg>
        <pc:spChg chg="del mod">
          <ac:chgData name="Niccolo Galli" userId="1fe26425-73d0-4adf-bb37-bf6a7f4ff396" providerId="ADAL" clId="{0235FE90-057E-2B40-86CA-59B161B946F6}" dt="2021-08-10T08:58:55.016" v="21431" actId="478"/>
          <ac:spMkLst>
            <pc:docMk/>
            <pc:sldMk cId="365973699" sldId="400"/>
            <ac:spMk id="5" creationId="{AE2776AA-CB8E-B746-8EEB-6C8D47008DDF}"/>
          </ac:spMkLst>
        </pc:spChg>
        <pc:spChg chg="del mod">
          <ac:chgData name="Niccolo Galli" userId="1fe26425-73d0-4adf-bb37-bf6a7f4ff396" providerId="ADAL" clId="{0235FE90-057E-2B40-86CA-59B161B946F6}" dt="2021-08-11T09:35:09.844" v="45047" actId="21"/>
          <ac:spMkLst>
            <pc:docMk/>
            <pc:sldMk cId="365973699" sldId="400"/>
            <ac:spMk id="7" creationId="{7531282E-CDD9-554B-A545-6858CD2125E4}"/>
          </ac:spMkLst>
        </pc:spChg>
        <pc:spChg chg="add del mod">
          <ac:chgData name="Niccolo Galli" userId="1fe26425-73d0-4adf-bb37-bf6a7f4ff396" providerId="ADAL" clId="{0235FE90-057E-2B40-86CA-59B161B946F6}" dt="2021-08-10T08:58:05.830" v="21312" actId="478"/>
          <ac:spMkLst>
            <pc:docMk/>
            <pc:sldMk cId="365973699" sldId="400"/>
            <ac:spMk id="8" creationId="{20881882-078F-2247-BC1F-AF46F97F1491}"/>
          </ac:spMkLst>
        </pc:spChg>
        <pc:spChg chg="add del mod">
          <ac:chgData name="Niccolo Galli" userId="1fe26425-73d0-4adf-bb37-bf6a7f4ff396" providerId="ADAL" clId="{0235FE90-057E-2B40-86CA-59B161B946F6}" dt="2021-08-11T09:35:09.844" v="45047" actId="21"/>
          <ac:spMkLst>
            <pc:docMk/>
            <pc:sldMk cId="365973699" sldId="400"/>
            <ac:spMk id="9" creationId="{CDC6AB36-D382-7C40-B1D1-D4E7289F1328}"/>
          </ac:spMkLst>
        </pc:spChg>
      </pc:sldChg>
      <pc:sldChg chg="addSp delSp modSp add mod modNotesTx">
        <pc:chgData name="Niccolo Galli" userId="1fe26425-73d0-4adf-bb37-bf6a7f4ff396" providerId="ADAL" clId="{0235FE90-057E-2B40-86CA-59B161B946F6}" dt="2021-08-11T17:46:26.387" v="54394" actId="1076"/>
        <pc:sldMkLst>
          <pc:docMk/>
          <pc:sldMk cId="608326298" sldId="400"/>
        </pc:sldMkLst>
        <pc:spChg chg="mod">
          <ac:chgData name="Niccolo Galli" userId="1fe26425-73d0-4adf-bb37-bf6a7f4ff396" providerId="ADAL" clId="{0235FE90-057E-2B40-86CA-59B161B946F6}" dt="2021-08-11T17:46:23.714" v="54393" actId="1076"/>
          <ac:spMkLst>
            <pc:docMk/>
            <pc:sldMk cId="608326298" sldId="400"/>
            <ac:spMk id="4" creationId="{63C4DD17-9531-4C42-B8C8-522F5229DBBB}"/>
          </ac:spMkLst>
        </pc:spChg>
        <pc:spChg chg="del">
          <ac:chgData name="Niccolo Galli" userId="1fe26425-73d0-4adf-bb37-bf6a7f4ff396" providerId="ADAL" clId="{0235FE90-057E-2B40-86CA-59B161B946F6}" dt="2021-08-11T17:45:41.602" v="54383" actId="478"/>
          <ac:spMkLst>
            <pc:docMk/>
            <pc:sldMk cId="608326298" sldId="400"/>
            <ac:spMk id="5" creationId="{7439DBA0-9637-934A-A540-6F2FD7471370}"/>
          </ac:spMkLst>
        </pc:spChg>
        <pc:spChg chg="mod">
          <ac:chgData name="Niccolo Galli" userId="1fe26425-73d0-4adf-bb37-bf6a7f4ff396" providerId="ADAL" clId="{0235FE90-057E-2B40-86CA-59B161B946F6}" dt="2021-08-11T17:46:05.387" v="54389" actId="1076"/>
          <ac:spMkLst>
            <pc:docMk/>
            <pc:sldMk cId="608326298" sldId="400"/>
            <ac:spMk id="6" creationId="{ED155404-6CDD-4647-8811-BD71E47A4F39}"/>
          </ac:spMkLst>
        </pc:spChg>
        <pc:spChg chg="add mod">
          <ac:chgData name="Niccolo Galli" userId="1fe26425-73d0-4adf-bb37-bf6a7f4ff396" providerId="ADAL" clId="{0235FE90-057E-2B40-86CA-59B161B946F6}" dt="2021-08-11T17:45:44.947" v="54385" actId="1076"/>
          <ac:spMkLst>
            <pc:docMk/>
            <pc:sldMk cId="608326298" sldId="400"/>
            <ac:spMk id="12" creationId="{87721BBB-2316-A645-8F0C-D86457230D0D}"/>
          </ac:spMkLst>
        </pc:spChg>
        <pc:spChg chg="add mod">
          <ac:chgData name="Niccolo Galli" userId="1fe26425-73d0-4adf-bb37-bf6a7f4ff396" providerId="ADAL" clId="{0235FE90-057E-2B40-86CA-59B161B946F6}" dt="2021-08-11T17:46:26.387" v="54394" actId="1076"/>
          <ac:spMkLst>
            <pc:docMk/>
            <pc:sldMk cId="608326298" sldId="400"/>
            <ac:spMk id="13" creationId="{2764FC46-90EF-9F47-B6BF-5225F6606849}"/>
          </ac:spMkLst>
        </pc:spChg>
      </pc:sldChg>
      <pc:sldChg chg="add del">
        <pc:chgData name="Niccolo Galli" userId="1fe26425-73d0-4adf-bb37-bf6a7f4ff396" providerId="ADAL" clId="{0235FE90-057E-2B40-86CA-59B161B946F6}" dt="2021-08-10T08:54:09.902" v="21306"/>
        <pc:sldMkLst>
          <pc:docMk/>
          <pc:sldMk cId="874622629" sldId="400"/>
        </pc:sldMkLst>
      </pc:sldChg>
      <pc:sldChg chg="add del">
        <pc:chgData name="Niccolo Galli" userId="1fe26425-73d0-4adf-bb37-bf6a7f4ff396" providerId="ADAL" clId="{0235FE90-057E-2B40-86CA-59B161B946F6}" dt="2021-08-10T08:54:05.996" v="21304" actId="2696"/>
        <pc:sldMkLst>
          <pc:docMk/>
          <pc:sldMk cId="3005812845" sldId="400"/>
        </pc:sldMkLst>
      </pc:sldChg>
      <pc:sldChg chg="add">
        <pc:chgData name="Niccolo Galli" userId="1fe26425-73d0-4adf-bb37-bf6a7f4ff396" providerId="ADAL" clId="{0235FE90-057E-2B40-86CA-59B161B946F6}" dt="2021-08-12T08:06:37.175" v="54474"/>
        <pc:sldMkLst>
          <pc:docMk/>
          <pc:sldMk cId="706146823" sldId="401"/>
        </pc:sldMkLst>
      </pc:sldChg>
      <pc:sldChg chg="addSp delSp modSp add del mod">
        <pc:chgData name="Niccolo Galli" userId="1fe26425-73d0-4adf-bb37-bf6a7f4ff396" providerId="ADAL" clId="{0235FE90-057E-2B40-86CA-59B161B946F6}" dt="2021-08-12T08:06:34.085" v="54473" actId="2696"/>
        <pc:sldMkLst>
          <pc:docMk/>
          <pc:sldMk cId="796033348" sldId="401"/>
        </pc:sldMkLst>
        <pc:spChg chg="mod">
          <ac:chgData name="Niccolo Galli" userId="1fe26425-73d0-4adf-bb37-bf6a7f4ff396" providerId="ADAL" clId="{0235FE90-057E-2B40-86CA-59B161B946F6}" dt="2021-08-11T14:36:11.390" v="49793" actId="20577"/>
          <ac:spMkLst>
            <pc:docMk/>
            <pc:sldMk cId="796033348" sldId="401"/>
            <ac:spMk id="2" creationId="{6925F65F-4235-624B-92A6-BDE6A73ADC7D}"/>
          </ac:spMkLst>
        </pc:spChg>
        <pc:spChg chg="add del mod">
          <ac:chgData name="Niccolo Galli" userId="1fe26425-73d0-4adf-bb37-bf6a7f4ff396" providerId="ADAL" clId="{0235FE90-057E-2B40-86CA-59B161B946F6}" dt="2021-08-11T14:03:31.942" v="48762"/>
          <ac:spMkLst>
            <pc:docMk/>
            <pc:sldMk cId="796033348" sldId="401"/>
            <ac:spMk id="3" creationId="{4A2C0CA4-8FC8-6B4A-8842-F097AE181147}"/>
          </ac:spMkLst>
        </pc:spChg>
        <pc:spChg chg="add mod">
          <ac:chgData name="Niccolo Galli" userId="1fe26425-73d0-4adf-bb37-bf6a7f4ff396" providerId="ADAL" clId="{0235FE90-057E-2B40-86CA-59B161B946F6}" dt="2021-08-11T14:29:42.839" v="49646" actId="20577"/>
          <ac:spMkLst>
            <pc:docMk/>
            <pc:sldMk cId="796033348" sldId="401"/>
            <ac:spMk id="6" creationId="{542BDD7C-EFBE-794E-A34E-19C645D1D68E}"/>
          </ac:spMkLst>
        </pc:spChg>
        <pc:spChg chg="mod">
          <ac:chgData name="Niccolo Galli" userId="1fe26425-73d0-4adf-bb37-bf6a7f4ff396" providerId="ADAL" clId="{0235FE90-057E-2B40-86CA-59B161B946F6}" dt="2021-08-11T14:36:56.602" v="49832" actId="20577"/>
          <ac:spMkLst>
            <pc:docMk/>
            <pc:sldMk cId="796033348" sldId="401"/>
            <ac:spMk id="7" creationId="{7531282E-CDD9-554B-A545-6858CD2125E4}"/>
          </ac:spMkLst>
        </pc:spChg>
        <pc:spChg chg="mod">
          <ac:chgData name="Niccolo Galli" userId="1fe26425-73d0-4adf-bb37-bf6a7f4ff396" providerId="ADAL" clId="{0235FE90-057E-2B40-86CA-59B161B946F6}" dt="2021-08-11T14:29:12.095" v="49636" actId="313"/>
          <ac:spMkLst>
            <pc:docMk/>
            <pc:sldMk cId="796033348" sldId="401"/>
            <ac:spMk id="9" creationId="{CDC6AB36-D382-7C40-B1D1-D4E7289F1328}"/>
          </ac:spMkLst>
        </pc:spChg>
        <pc:picChg chg="add mod">
          <ac:chgData name="Niccolo Galli" userId="1fe26425-73d0-4adf-bb37-bf6a7f4ff396" providerId="ADAL" clId="{0235FE90-057E-2B40-86CA-59B161B946F6}" dt="2021-08-11T14:17:59.421" v="49156" actId="1076"/>
          <ac:picMkLst>
            <pc:docMk/>
            <pc:sldMk cId="796033348" sldId="401"/>
            <ac:picMk id="8" creationId="{2660558F-17C5-7840-BA1B-94FDAC3E4190}"/>
          </ac:picMkLst>
        </pc:picChg>
      </pc:sldChg>
      <pc:sldChg chg="addSp delSp modSp add del mod">
        <pc:chgData name="Niccolo Galli" userId="1fe26425-73d0-4adf-bb37-bf6a7f4ff396" providerId="ADAL" clId="{0235FE90-057E-2B40-86CA-59B161B946F6}" dt="2021-08-12T08:06:34.085" v="54473" actId="2696"/>
        <pc:sldMkLst>
          <pc:docMk/>
          <pc:sldMk cId="2460375370" sldId="402"/>
        </pc:sldMkLst>
        <pc:spChg chg="del">
          <ac:chgData name="Niccolo Galli" userId="1fe26425-73d0-4adf-bb37-bf6a7f4ff396" providerId="ADAL" clId="{0235FE90-057E-2B40-86CA-59B161B946F6}" dt="2021-08-11T14:35:50.857" v="49785" actId="478"/>
          <ac:spMkLst>
            <pc:docMk/>
            <pc:sldMk cId="2460375370" sldId="402"/>
            <ac:spMk id="2" creationId="{6925F65F-4235-624B-92A6-BDE6A73ADC7D}"/>
          </ac:spMkLst>
        </pc:spChg>
        <pc:spChg chg="del">
          <ac:chgData name="Niccolo Galli" userId="1fe26425-73d0-4adf-bb37-bf6a7f4ff396" providerId="ADAL" clId="{0235FE90-057E-2B40-86CA-59B161B946F6}" dt="2021-08-10T09:09:09.847" v="22252" actId="478"/>
          <ac:spMkLst>
            <pc:docMk/>
            <pc:sldMk cId="2460375370" sldId="402"/>
            <ac:spMk id="6" creationId="{542BDD7C-EFBE-794E-A34E-19C645D1D68E}"/>
          </ac:spMkLst>
        </pc:spChg>
        <pc:spChg chg="del">
          <ac:chgData name="Niccolo Galli" userId="1fe26425-73d0-4adf-bb37-bf6a7f4ff396" providerId="ADAL" clId="{0235FE90-057E-2B40-86CA-59B161B946F6}" dt="2021-08-10T09:09:36.395" v="22278" actId="478"/>
          <ac:spMkLst>
            <pc:docMk/>
            <pc:sldMk cId="2460375370" sldId="402"/>
            <ac:spMk id="7" creationId="{7531282E-CDD9-554B-A545-6858CD2125E4}"/>
          </ac:spMkLst>
        </pc:spChg>
        <pc:spChg chg="add mod">
          <ac:chgData name="Niccolo Galli" userId="1fe26425-73d0-4adf-bb37-bf6a7f4ff396" providerId="ADAL" clId="{0235FE90-057E-2B40-86CA-59B161B946F6}" dt="2021-08-12T08:04:46.548" v="54465" actId="20577"/>
          <ac:spMkLst>
            <pc:docMk/>
            <pc:sldMk cId="2460375370" sldId="402"/>
            <ac:spMk id="8" creationId="{1F2E47FF-0110-644C-8E87-029A2D4381BF}"/>
          </ac:spMkLst>
        </pc:spChg>
        <pc:spChg chg="add mod">
          <ac:chgData name="Niccolo Galli" userId="1fe26425-73d0-4adf-bb37-bf6a7f4ff396" providerId="ADAL" clId="{0235FE90-057E-2B40-86CA-59B161B946F6}" dt="2021-08-11T14:36:16.819" v="49796" actId="20577"/>
          <ac:spMkLst>
            <pc:docMk/>
            <pc:sldMk cId="2460375370" sldId="402"/>
            <ac:spMk id="9" creationId="{887D91F0-60EC-9148-9B5E-20E3395DC813}"/>
          </ac:spMkLst>
        </pc:spChg>
        <pc:spChg chg="del">
          <ac:chgData name="Niccolo Galli" userId="1fe26425-73d0-4adf-bb37-bf6a7f4ff396" providerId="ADAL" clId="{0235FE90-057E-2B40-86CA-59B161B946F6}" dt="2021-08-10T09:09:07.685" v="22251" actId="478"/>
          <ac:spMkLst>
            <pc:docMk/>
            <pc:sldMk cId="2460375370" sldId="402"/>
            <ac:spMk id="9" creationId="{CDC6AB36-D382-7C40-B1D1-D4E7289F1328}"/>
          </ac:spMkLst>
        </pc:spChg>
        <pc:spChg chg="add del mod">
          <ac:chgData name="Niccolo Galli" userId="1fe26425-73d0-4adf-bb37-bf6a7f4ff396" providerId="ADAL" clId="{0235FE90-057E-2B40-86CA-59B161B946F6}" dt="2021-08-11T14:32:26.163" v="49662" actId="478"/>
          <ac:spMkLst>
            <pc:docMk/>
            <pc:sldMk cId="2460375370" sldId="402"/>
            <ac:spMk id="12" creationId="{9658954B-7818-094A-9058-DC54B602FE38}"/>
          </ac:spMkLst>
        </pc:spChg>
        <pc:picChg chg="add del mod">
          <ac:chgData name="Niccolo Galli" userId="1fe26425-73d0-4adf-bb37-bf6a7f4ff396" providerId="ADAL" clId="{0235FE90-057E-2B40-86CA-59B161B946F6}" dt="2021-08-11T14:32:26.163" v="49662" actId="478"/>
          <ac:picMkLst>
            <pc:docMk/>
            <pc:sldMk cId="2460375370" sldId="402"/>
            <ac:picMk id="3" creationId="{ACC01776-224D-8A4D-A42B-2CD04A9F8D1A}"/>
          </ac:picMkLst>
        </pc:picChg>
        <pc:picChg chg="add mod">
          <ac:chgData name="Niccolo Galli" userId="1fe26425-73d0-4adf-bb37-bf6a7f4ff396" providerId="ADAL" clId="{0235FE90-057E-2B40-86CA-59B161B946F6}" dt="2021-08-12T08:04:30.201" v="54460" actId="12788"/>
          <ac:picMkLst>
            <pc:docMk/>
            <pc:sldMk cId="2460375370" sldId="402"/>
            <ac:picMk id="10" creationId="{6D559E6B-737A-4C42-9BB8-981B59051225}"/>
          </ac:picMkLst>
        </pc:picChg>
        <pc:picChg chg="add del mod modCrop">
          <ac:chgData name="Niccolo Galli" userId="1fe26425-73d0-4adf-bb37-bf6a7f4ff396" providerId="ADAL" clId="{0235FE90-057E-2B40-86CA-59B161B946F6}" dt="2021-08-11T14:32:26.163" v="49662" actId="478"/>
          <ac:picMkLst>
            <pc:docMk/>
            <pc:sldMk cId="2460375370" sldId="402"/>
            <ac:picMk id="11" creationId="{1AA3B40C-4C1F-A044-A01C-ED67C2F57333}"/>
          </ac:picMkLst>
        </pc:picChg>
      </pc:sldChg>
      <pc:sldChg chg="add">
        <pc:chgData name="Niccolo Galli" userId="1fe26425-73d0-4adf-bb37-bf6a7f4ff396" providerId="ADAL" clId="{0235FE90-057E-2B40-86CA-59B161B946F6}" dt="2021-08-12T08:06:37.175" v="54474"/>
        <pc:sldMkLst>
          <pc:docMk/>
          <pc:sldMk cId="3736341230" sldId="402"/>
        </pc:sldMkLst>
      </pc:sldChg>
      <pc:sldChg chg="addSp delSp modSp add del mod ord">
        <pc:chgData name="Niccolo Galli" userId="1fe26425-73d0-4adf-bb37-bf6a7f4ff396" providerId="ADAL" clId="{0235FE90-057E-2B40-86CA-59B161B946F6}" dt="2021-08-12T08:06:34.085" v="54473" actId="2696"/>
        <pc:sldMkLst>
          <pc:docMk/>
          <pc:sldMk cId="1874269940" sldId="403"/>
        </pc:sldMkLst>
        <pc:spChg chg="mod">
          <ac:chgData name="Niccolo Galli" userId="1fe26425-73d0-4adf-bb37-bf6a7f4ff396" providerId="ADAL" clId="{0235FE90-057E-2B40-86CA-59B161B946F6}" dt="2021-08-11T14:54:09.064" v="50093" actId="20577"/>
          <ac:spMkLst>
            <pc:docMk/>
            <pc:sldMk cId="1874269940" sldId="403"/>
            <ac:spMk id="2" creationId="{6925F65F-4235-624B-92A6-BDE6A73ADC7D}"/>
          </ac:spMkLst>
        </pc:spChg>
        <pc:spChg chg="add del mod">
          <ac:chgData name="Niccolo Galli" userId="1fe26425-73d0-4adf-bb37-bf6a7f4ff396" providerId="ADAL" clId="{0235FE90-057E-2B40-86CA-59B161B946F6}" dt="2021-08-11T15:00:49.145" v="50158"/>
          <ac:spMkLst>
            <pc:docMk/>
            <pc:sldMk cId="1874269940" sldId="403"/>
            <ac:spMk id="3" creationId="{27F8CA55-2749-534A-AF87-D2B6F09DE4E0}"/>
          </ac:spMkLst>
        </pc:spChg>
        <pc:spChg chg="mod">
          <ac:chgData name="Niccolo Galli" userId="1fe26425-73d0-4adf-bb37-bf6a7f4ff396" providerId="ADAL" clId="{0235FE90-057E-2B40-86CA-59B161B946F6}" dt="2021-08-11T15:01:10.746" v="50162" actId="179"/>
          <ac:spMkLst>
            <pc:docMk/>
            <pc:sldMk cId="1874269940" sldId="403"/>
            <ac:spMk id="6" creationId="{542BDD7C-EFBE-794E-A34E-19C645D1D68E}"/>
          </ac:spMkLst>
        </pc:spChg>
        <pc:spChg chg="mod">
          <ac:chgData name="Niccolo Galli" userId="1fe26425-73d0-4adf-bb37-bf6a7f4ff396" providerId="ADAL" clId="{0235FE90-057E-2B40-86CA-59B161B946F6}" dt="2021-08-11T14:59:38.157" v="50148" actId="113"/>
          <ac:spMkLst>
            <pc:docMk/>
            <pc:sldMk cId="1874269940" sldId="403"/>
            <ac:spMk id="7" creationId="{7531282E-CDD9-554B-A545-6858CD2125E4}"/>
          </ac:spMkLst>
        </pc:spChg>
        <pc:spChg chg="mod">
          <ac:chgData name="Niccolo Galli" userId="1fe26425-73d0-4adf-bb37-bf6a7f4ff396" providerId="ADAL" clId="{0235FE90-057E-2B40-86CA-59B161B946F6}" dt="2021-08-11T15:00:28.002" v="50156" actId="113"/>
          <ac:spMkLst>
            <pc:docMk/>
            <pc:sldMk cId="1874269940" sldId="403"/>
            <ac:spMk id="9" creationId="{CDC6AB36-D382-7C40-B1D1-D4E7289F1328}"/>
          </ac:spMkLst>
        </pc:spChg>
        <pc:picChg chg="add mod">
          <ac:chgData name="Niccolo Galli" userId="1fe26425-73d0-4adf-bb37-bf6a7f4ff396" providerId="ADAL" clId="{0235FE90-057E-2B40-86CA-59B161B946F6}" dt="2021-08-11T15:01:16.412" v="50163" actId="1076"/>
          <ac:picMkLst>
            <pc:docMk/>
            <pc:sldMk cId="1874269940" sldId="403"/>
            <ac:picMk id="8" creationId="{7518AB43-1F15-E24E-A0E7-D44ADDDE5162}"/>
          </ac:picMkLst>
        </pc:picChg>
      </pc:sldChg>
      <pc:sldChg chg="add">
        <pc:chgData name="Niccolo Galli" userId="1fe26425-73d0-4adf-bb37-bf6a7f4ff396" providerId="ADAL" clId="{0235FE90-057E-2B40-86CA-59B161B946F6}" dt="2021-08-12T08:06:37.175" v="54474"/>
        <pc:sldMkLst>
          <pc:docMk/>
          <pc:sldMk cId="1929152150" sldId="403"/>
        </pc:sldMkLst>
      </pc:sldChg>
      <pc:sldChg chg="modSp add mod ord">
        <pc:chgData name="Niccolo Galli" userId="1fe26425-73d0-4adf-bb37-bf6a7f4ff396" providerId="ADAL" clId="{0235FE90-057E-2B40-86CA-59B161B946F6}" dt="2021-08-11T15:02:08.829" v="50173" actId="113"/>
        <pc:sldMkLst>
          <pc:docMk/>
          <pc:sldMk cId="1765900274" sldId="404"/>
        </pc:sldMkLst>
        <pc:spChg chg="mod">
          <ac:chgData name="Niccolo Galli" userId="1fe26425-73d0-4adf-bb37-bf6a7f4ff396" providerId="ADAL" clId="{0235FE90-057E-2B40-86CA-59B161B946F6}" dt="2021-08-11T14:53:57.854" v="50090" actId="20577"/>
          <ac:spMkLst>
            <pc:docMk/>
            <pc:sldMk cId="1765900274" sldId="404"/>
            <ac:spMk id="2" creationId="{6925F65F-4235-624B-92A6-BDE6A73ADC7D}"/>
          </ac:spMkLst>
        </pc:spChg>
        <pc:spChg chg="mod">
          <ac:chgData name="Niccolo Galli" userId="1fe26425-73d0-4adf-bb37-bf6a7f4ff396" providerId="ADAL" clId="{0235FE90-057E-2B40-86CA-59B161B946F6}" dt="2021-08-11T15:02:08.829" v="50173" actId="113"/>
          <ac:spMkLst>
            <pc:docMk/>
            <pc:sldMk cId="1765900274" sldId="404"/>
            <ac:spMk id="6" creationId="{542BDD7C-EFBE-794E-A34E-19C645D1D68E}"/>
          </ac:spMkLst>
        </pc:spChg>
        <pc:spChg chg="mod">
          <ac:chgData name="Niccolo Galli" userId="1fe26425-73d0-4adf-bb37-bf6a7f4ff396" providerId="ADAL" clId="{0235FE90-057E-2B40-86CA-59B161B946F6}" dt="2021-08-11T15:01:39.845" v="50168" actId="113"/>
          <ac:spMkLst>
            <pc:docMk/>
            <pc:sldMk cId="1765900274" sldId="404"/>
            <ac:spMk id="7" creationId="{7531282E-CDD9-554B-A545-6858CD2125E4}"/>
          </ac:spMkLst>
        </pc:spChg>
        <pc:spChg chg="mod">
          <ac:chgData name="Niccolo Galli" userId="1fe26425-73d0-4adf-bb37-bf6a7f4ff396" providerId="ADAL" clId="{0235FE90-057E-2B40-86CA-59B161B946F6}" dt="2021-08-11T15:01:56.629" v="50171" actId="113"/>
          <ac:spMkLst>
            <pc:docMk/>
            <pc:sldMk cId="1765900274" sldId="404"/>
            <ac:spMk id="9" creationId="{CDC6AB36-D382-7C40-B1D1-D4E7289F1328}"/>
          </ac:spMkLst>
        </pc:spChg>
      </pc:sldChg>
      <pc:sldChg chg="modSp add del mod">
        <pc:chgData name="Niccolo Galli" userId="1fe26425-73d0-4adf-bb37-bf6a7f4ff396" providerId="ADAL" clId="{0235FE90-057E-2B40-86CA-59B161B946F6}" dt="2021-08-10T09:23:05.507" v="23812" actId="2696"/>
        <pc:sldMkLst>
          <pc:docMk/>
          <pc:sldMk cId="3059388619" sldId="405"/>
        </pc:sldMkLst>
        <pc:spChg chg="mod">
          <ac:chgData name="Niccolo Galli" userId="1fe26425-73d0-4adf-bb37-bf6a7f4ff396" providerId="ADAL" clId="{0235FE90-057E-2B40-86CA-59B161B946F6}" dt="2021-08-10T09:22:59.602" v="23810" actId="20577"/>
          <ac:spMkLst>
            <pc:docMk/>
            <pc:sldMk cId="3059388619" sldId="405"/>
            <ac:spMk id="2" creationId="{6925F65F-4235-624B-92A6-BDE6A73ADC7D}"/>
          </ac:spMkLst>
        </pc:spChg>
      </pc:sldChg>
      <pc:sldChg chg="addSp delSp modSp add del mod">
        <pc:chgData name="Niccolo Galli" userId="1fe26425-73d0-4adf-bb37-bf6a7f4ff396" providerId="ADAL" clId="{0235FE90-057E-2B40-86CA-59B161B946F6}" dt="2021-08-12T08:06:34.085" v="54473" actId="2696"/>
        <pc:sldMkLst>
          <pc:docMk/>
          <pc:sldMk cId="1007663392" sldId="406"/>
        </pc:sldMkLst>
        <pc:spChg chg="mod">
          <ac:chgData name="Niccolo Galli" userId="1fe26425-73d0-4adf-bb37-bf6a7f4ff396" providerId="ADAL" clId="{0235FE90-057E-2B40-86CA-59B161B946F6}" dt="2021-08-11T14:54:13.891" v="50095" actId="20577"/>
          <ac:spMkLst>
            <pc:docMk/>
            <pc:sldMk cId="1007663392" sldId="406"/>
            <ac:spMk id="2" creationId="{6925F65F-4235-624B-92A6-BDE6A73ADC7D}"/>
          </ac:spMkLst>
        </pc:spChg>
        <pc:spChg chg="mod">
          <ac:chgData name="Niccolo Galli" userId="1fe26425-73d0-4adf-bb37-bf6a7f4ff396" providerId="ADAL" clId="{0235FE90-057E-2B40-86CA-59B161B946F6}" dt="2021-08-11T15:01:26.136" v="50166" actId="179"/>
          <ac:spMkLst>
            <pc:docMk/>
            <pc:sldMk cId="1007663392" sldId="406"/>
            <ac:spMk id="6" creationId="{542BDD7C-EFBE-794E-A34E-19C645D1D68E}"/>
          </ac:spMkLst>
        </pc:spChg>
        <pc:spChg chg="mod">
          <ac:chgData name="Niccolo Galli" userId="1fe26425-73d0-4adf-bb37-bf6a7f4ff396" providerId="ADAL" clId="{0235FE90-057E-2B40-86CA-59B161B946F6}" dt="2021-08-11T14:44:29.440" v="49983" actId="1076"/>
          <ac:spMkLst>
            <pc:docMk/>
            <pc:sldMk cId="1007663392" sldId="406"/>
            <ac:spMk id="7" creationId="{7531282E-CDD9-554B-A545-6858CD2125E4}"/>
          </ac:spMkLst>
        </pc:spChg>
        <pc:spChg chg="add del mod">
          <ac:chgData name="Niccolo Galli" userId="1fe26425-73d0-4adf-bb37-bf6a7f4ff396" providerId="ADAL" clId="{0235FE90-057E-2B40-86CA-59B161B946F6}" dt="2021-08-11T14:42:07.938" v="49894"/>
          <ac:spMkLst>
            <pc:docMk/>
            <pc:sldMk cId="1007663392" sldId="406"/>
            <ac:spMk id="8" creationId="{DF4CDBBF-1F00-404B-9CE5-964981F3876C}"/>
          </ac:spMkLst>
        </pc:spChg>
        <pc:spChg chg="mod">
          <ac:chgData name="Niccolo Galli" userId="1fe26425-73d0-4adf-bb37-bf6a7f4ff396" providerId="ADAL" clId="{0235FE90-057E-2B40-86CA-59B161B946F6}" dt="2021-08-11T14:44:33.607" v="49984" actId="1076"/>
          <ac:spMkLst>
            <pc:docMk/>
            <pc:sldMk cId="1007663392" sldId="406"/>
            <ac:spMk id="9" creationId="{CDC6AB36-D382-7C40-B1D1-D4E7289F1328}"/>
          </ac:spMkLst>
        </pc:spChg>
        <pc:spChg chg="add mod">
          <ac:chgData name="Niccolo Galli" userId="1fe26425-73d0-4adf-bb37-bf6a7f4ff396" providerId="ADAL" clId="{0235FE90-057E-2B40-86CA-59B161B946F6}" dt="2021-08-11T14:45:15.331" v="50065" actId="20577"/>
          <ac:spMkLst>
            <pc:docMk/>
            <pc:sldMk cId="1007663392" sldId="406"/>
            <ac:spMk id="10" creationId="{7EEF5258-C6DB-7E4B-9B09-D6A0A7BF2112}"/>
          </ac:spMkLst>
        </pc:spChg>
        <pc:picChg chg="add mod">
          <ac:chgData name="Niccolo Galli" userId="1fe26425-73d0-4adf-bb37-bf6a7f4ff396" providerId="ADAL" clId="{0235FE90-057E-2B40-86CA-59B161B946F6}" dt="2021-08-11T15:01:30.652" v="50167" actId="1076"/>
          <ac:picMkLst>
            <pc:docMk/>
            <pc:sldMk cId="1007663392" sldId="406"/>
            <ac:picMk id="11" creationId="{F05F23E3-069C-5345-B9FB-5FCFF2A5B530}"/>
          </ac:picMkLst>
        </pc:picChg>
      </pc:sldChg>
      <pc:sldChg chg="add">
        <pc:chgData name="Niccolo Galli" userId="1fe26425-73d0-4adf-bb37-bf6a7f4ff396" providerId="ADAL" clId="{0235FE90-057E-2B40-86CA-59B161B946F6}" dt="2021-08-12T08:06:37.175" v="54474"/>
        <pc:sldMkLst>
          <pc:docMk/>
          <pc:sldMk cId="2760666480" sldId="406"/>
        </pc:sldMkLst>
      </pc:sldChg>
      <pc:sldChg chg="addSp delSp modSp add mod modNotesTx">
        <pc:chgData name="Niccolo Galli" userId="1fe26425-73d0-4adf-bb37-bf6a7f4ff396" providerId="ADAL" clId="{0235FE90-057E-2B40-86CA-59B161B946F6}" dt="2021-08-12T08:00:44.608" v="54447" actId="113"/>
        <pc:sldMkLst>
          <pc:docMk/>
          <pc:sldMk cId="901816911" sldId="407"/>
        </pc:sldMkLst>
        <pc:spChg chg="del">
          <ac:chgData name="Niccolo Galli" userId="1fe26425-73d0-4adf-bb37-bf6a7f4ff396" providerId="ADAL" clId="{0235FE90-057E-2B40-86CA-59B161B946F6}" dt="2021-08-11T10:18:21.387" v="46188" actId="478"/>
          <ac:spMkLst>
            <pc:docMk/>
            <pc:sldMk cId="901816911" sldId="407"/>
            <ac:spMk id="2" creationId="{6925F65F-4235-624B-92A6-BDE6A73ADC7D}"/>
          </ac:spMkLst>
        </pc:spChg>
        <pc:spChg chg="add mod">
          <ac:chgData name="Niccolo Galli" userId="1fe26425-73d0-4adf-bb37-bf6a7f4ff396" providerId="ADAL" clId="{0235FE90-057E-2B40-86CA-59B161B946F6}" dt="2021-08-12T07:59:58.615" v="54441" actId="114"/>
          <ac:spMkLst>
            <pc:docMk/>
            <pc:sldMk cId="901816911" sldId="407"/>
            <ac:spMk id="2" creationId="{A2BB4BE1-4243-DA4E-97BD-F0FD9B3C375A}"/>
          </ac:spMkLst>
        </pc:spChg>
        <pc:spChg chg="add mod">
          <ac:chgData name="Niccolo Galli" userId="1fe26425-73d0-4adf-bb37-bf6a7f4ff396" providerId="ADAL" clId="{0235FE90-057E-2B40-86CA-59B161B946F6}" dt="2021-08-12T07:59:55.924" v="54440" actId="114"/>
          <ac:spMkLst>
            <pc:docMk/>
            <pc:sldMk cId="901816911" sldId="407"/>
            <ac:spMk id="3" creationId="{4F808DDC-D208-364E-8224-A4A8C5BE9A81}"/>
          </ac:spMkLst>
        </pc:spChg>
        <pc:spChg chg="add mod">
          <ac:chgData name="Niccolo Galli" userId="1fe26425-73d0-4adf-bb37-bf6a7f4ff396" providerId="ADAL" clId="{0235FE90-057E-2B40-86CA-59B161B946F6}" dt="2021-08-12T08:00:22.944" v="54444" actId="113"/>
          <ac:spMkLst>
            <pc:docMk/>
            <pc:sldMk cId="901816911" sldId="407"/>
            <ac:spMk id="4" creationId="{94A9080E-1741-C14D-8183-1001D0FFB3E5}"/>
          </ac:spMkLst>
        </pc:spChg>
        <pc:spChg chg="add mod">
          <ac:chgData name="Niccolo Galli" userId="1fe26425-73d0-4adf-bb37-bf6a7f4ff396" providerId="ADAL" clId="{0235FE90-057E-2B40-86CA-59B161B946F6}" dt="2021-08-12T08:00:40.962" v="54446" actId="14100"/>
          <ac:spMkLst>
            <pc:docMk/>
            <pc:sldMk cId="901816911" sldId="407"/>
            <ac:spMk id="5" creationId="{A35506D9-1BAA-5B45-8D0C-28B0B068716F}"/>
          </ac:spMkLst>
        </pc:spChg>
        <pc:spChg chg="add del mod">
          <ac:chgData name="Niccolo Galli" userId="1fe26425-73d0-4adf-bb37-bf6a7f4ff396" providerId="ADAL" clId="{0235FE90-057E-2B40-86CA-59B161B946F6}" dt="2021-08-11T10:18:19.916" v="46187"/>
          <ac:spMkLst>
            <pc:docMk/>
            <pc:sldMk cId="901816911" sldId="407"/>
            <ac:spMk id="6" creationId="{1EBBC040-4D1E-6943-9A31-9A0567503F2F}"/>
          </ac:spMkLst>
        </pc:spChg>
        <pc:spChg chg="add mod">
          <ac:chgData name="Niccolo Galli" userId="1fe26425-73d0-4adf-bb37-bf6a7f4ff396" providerId="ADAL" clId="{0235FE90-057E-2B40-86CA-59B161B946F6}" dt="2021-08-12T08:00:44.608" v="54447" actId="113"/>
          <ac:spMkLst>
            <pc:docMk/>
            <pc:sldMk cId="901816911" sldId="407"/>
            <ac:spMk id="6" creationId="{55D6C599-7962-1143-8FAE-E7654563C418}"/>
          </ac:spMkLst>
        </pc:spChg>
        <pc:spChg chg="del mod">
          <ac:chgData name="Niccolo Galli" userId="1fe26425-73d0-4adf-bb37-bf6a7f4ff396" providerId="ADAL" clId="{0235FE90-057E-2B40-86CA-59B161B946F6}" dt="2021-08-11T10:56:23.169" v="47238" actId="21"/>
          <ac:spMkLst>
            <pc:docMk/>
            <pc:sldMk cId="901816911" sldId="407"/>
            <ac:spMk id="7" creationId="{7531282E-CDD9-554B-A545-6858CD2125E4}"/>
          </ac:spMkLst>
        </pc:spChg>
        <pc:spChg chg="add mod">
          <ac:chgData name="Niccolo Galli" userId="1fe26425-73d0-4adf-bb37-bf6a7f4ff396" providerId="ADAL" clId="{0235FE90-057E-2B40-86CA-59B161B946F6}" dt="2021-08-11T14:39:03.251" v="49870" actId="14100"/>
          <ac:spMkLst>
            <pc:docMk/>
            <pc:sldMk cId="901816911" sldId="407"/>
            <ac:spMk id="8" creationId="{F40B0998-0006-F845-BE5F-2BF2502453D0}"/>
          </ac:spMkLst>
        </pc:spChg>
        <pc:spChg chg="mod">
          <ac:chgData name="Niccolo Galli" userId="1fe26425-73d0-4adf-bb37-bf6a7f4ff396" providerId="ADAL" clId="{0235FE90-057E-2B40-86CA-59B161B946F6}" dt="2021-08-12T07:59:07.808" v="54436" actId="14100"/>
          <ac:spMkLst>
            <pc:docMk/>
            <pc:sldMk cId="901816911" sldId="407"/>
            <ac:spMk id="9" creationId="{CDC6AB36-D382-7C40-B1D1-D4E7289F1328}"/>
          </ac:spMkLst>
        </pc:spChg>
        <pc:picChg chg="add mod">
          <ac:chgData name="Niccolo Galli" userId="1fe26425-73d0-4adf-bb37-bf6a7f4ff396" providerId="ADAL" clId="{0235FE90-057E-2B40-86CA-59B161B946F6}" dt="2021-08-11T13:19:29.968" v="48156" actId="12788"/>
          <ac:picMkLst>
            <pc:docMk/>
            <pc:sldMk cId="901816911" sldId="407"/>
            <ac:picMk id="1026" creationId="{7347CDB2-F867-F447-BEC3-52DFCD22E7A7}"/>
          </ac:picMkLst>
        </pc:picChg>
        <pc:picChg chg="add mod">
          <ac:chgData name="Niccolo Galli" userId="1fe26425-73d0-4adf-bb37-bf6a7f4ff396" providerId="ADAL" clId="{0235FE90-057E-2B40-86CA-59B161B946F6}" dt="2021-08-11T13:19:29.968" v="48156" actId="12788"/>
          <ac:picMkLst>
            <pc:docMk/>
            <pc:sldMk cId="901816911" sldId="407"/>
            <ac:picMk id="8194" creationId="{2616B6D8-06C4-9A4C-BF06-77D7E24A4A4D}"/>
          </ac:picMkLst>
        </pc:picChg>
        <pc:picChg chg="add mod">
          <ac:chgData name="Niccolo Galli" userId="1fe26425-73d0-4adf-bb37-bf6a7f4ff396" providerId="ADAL" clId="{0235FE90-057E-2B40-86CA-59B161B946F6}" dt="2021-08-11T13:19:29.968" v="48156" actId="12788"/>
          <ac:picMkLst>
            <pc:docMk/>
            <pc:sldMk cId="901816911" sldId="407"/>
            <ac:picMk id="8196" creationId="{5F3B37D4-77BB-7D48-BA43-7DC69413E66A}"/>
          </ac:picMkLst>
        </pc:picChg>
        <pc:picChg chg="add mod">
          <ac:chgData name="Niccolo Galli" userId="1fe26425-73d0-4adf-bb37-bf6a7f4ff396" providerId="ADAL" clId="{0235FE90-057E-2B40-86CA-59B161B946F6}" dt="2021-08-11T13:19:29.968" v="48156" actId="12788"/>
          <ac:picMkLst>
            <pc:docMk/>
            <pc:sldMk cId="901816911" sldId="407"/>
            <ac:picMk id="8198" creationId="{CC84A46A-A838-1F44-B584-48F69C7BEB4B}"/>
          </ac:picMkLst>
        </pc:picChg>
        <pc:picChg chg="add mod">
          <ac:chgData name="Niccolo Galli" userId="1fe26425-73d0-4adf-bb37-bf6a7f4ff396" providerId="ADAL" clId="{0235FE90-057E-2B40-86CA-59B161B946F6}" dt="2021-08-11T13:19:29.968" v="48156" actId="12788"/>
          <ac:picMkLst>
            <pc:docMk/>
            <pc:sldMk cId="901816911" sldId="407"/>
            <ac:picMk id="8200" creationId="{DE23152D-F117-9945-964E-4B91692613B7}"/>
          </ac:picMkLst>
        </pc:picChg>
        <pc:picChg chg="add mod">
          <ac:chgData name="Niccolo Galli" userId="1fe26425-73d0-4adf-bb37-bf6a7f4ff396" providerId="ADAL" clId="{0235FE90-057E-2B40-86CA-59B161B946F6}" dt="2021-08-11T13:19:29.968" v="48156" actId="12788"/>
          <ac:picMkLst>
            <pc:docMk/>
            <pc:sldMk cId="901816911" sldId="407"/>
            <ac:picMk id="8202" creationId="{75715CF8-2A55-B042-90BC-73F36F8EAAE7}"/>
          </ac:picMkLst>
        </pc:picChg>
      </pc:sldChg>
      <pc:sldChg chg="addSp delSp modSp add del mod">
        <pc:chgData name="Niccolo Galli" userId="1fe26425-73d0-4adf-bb37-bf6a7f4ff396" providerId="ADAL" clId="{0235FE90-057E-2B40-86CA-59B161B946F6}" dt="2021-08-11T10:17:51.706" v="46184" actId="2696"/>
        <pc:sldMkLst>
          <pc:docMk/>
          <pc:sldMk cId="1682541072" sldId="407"/>
        </pc:sldMkLst>
        <pc:spChg chg="mod">
          <ac:chgData name="Niccolo Galli" userId="1fe26425-73d0-4adf-bb37-bf6a7f4ff396" providerId="ADAL" clId="{0235FE90-057E-2B40-86CA-59B161B946F6}" dt="2021-08-10T14:06:20.412" v="33401" actId="20577"/>
          <ac:spMkLst>
            <pc:docMk/>
            <pc:sldMk cId="1682541072" sldId="407"/>
            <ac:spMk id="2" creationId="{6925F65F-4235-624B-92A6-BDE6A73ADC7D}"/>
          </ac:spMkLst>
        </pc:spChg>
        <pc:spChg chg="add del mod">
          <ac:chgData name="Niccolo Galli" userId="1fe26425-73d0-4adf-bb37-bf6a7f4ff396" providerId="ADAL" clId="{0235FE90-057E-2B40-86CA-59B161B946F6}" dt="2021-08-10T09:33:13.977" v="25171"/>
          <ac:spMkLst>
            <pc:docMk/>
            <pc:sldMk cId="1682541072" sldId="407"/>
            <ac:spMk id="3" creationId="{83352E1D-C2A7-814F-A64D-0D8BBB31BCA7}"/>
          </ac:spMkLst>
        </pc:spChg>
        <pc:spChg chg="del">
          <ac:chgData name="Niccolo Galli" userId="1fe26425-73d0-4adf-bb37-bf6a7f4ff396" providerId="ADAL" clId="{0235FE90-057E-2B40-86CA-59B161B946F6}" dt="2021-08-10T09:28:32.071" v="24746" actId="478"/>
          <ac:spMkLst>
            <pc:docMk/>
            <pc:sldMk cId="1682541072" sldId="407"/>
            <ac:spMk id="6" creationId="{542BDD7C-EFBE-794E-A34E-19C645D1D68E}"/>
          </ac:spMkLst>
        </pc:spChg>
        <pc:spChg chg="mod">
          <ac:chgData name="Niccolo Galli" userId="1fe26425-73d0-4adf-bb37-bf6a7f4ff396" providerId="ADAL" clId="{0235FE90-057E-2B40-86CA-59B161B946F6}" dt="2021-08-10T14:52:37.403" v="34440" actId="20577"/>
          <ac:spMkLst>
            <pc:docMk/>
            <pc:sldMk cId="1682541072" sldId="407"/>
            <ac:spMk id="7" creationId="{7531282E-CDD9-554B-A545-6858CD2125E4}"/>
          </ac:spMkLst>
        </pc:spChg>
        <pc:spChg chg="add del mod">
          <ac:chgData name="Niccolo Galli" userId="1fe26425-73d0-4adf-bb37-bf6a7f4ff396" providerId="ADAL" clId="{0235FE90-057E-2B40-86CA-59B161B946F6}" dt="2021-08-10T09:32:57.809" v="25167" actId="478"/>
          <ac:spMkLst>
            <pc:docMk/>
            <pc:sldMk cId="1682541072" sldId="407"/>
            <ac:spMk id="8" creationId="{FDDAEAF5-7F14-594C-8BB5-D096CCE14EBF}"/>
          </ac:spMkLst>
        </pc:spChg>
        <pc:spChg chg="mod">
          <ac:chgData name="Niccolo Galli" userId="1fe26425-73d0-4adf-bb37-bf6a7f4ff396" providerId="ADAL" clId="{0235FE90-057E-2B40-86CA-59B161B946F6}" dt="2021-08-10T14:51:37.816" v="34305" actId="1076"/>
          <ac:spMkLst>
            <pc:docMk/>
            <pc:sldMk cId="1682541072" sldId="407"/>
            <ac:spMk id="9" creationId="{CDC6AB36-D382-7C40-B1D1-D4E7289F1328}"/>
          </ac:spMkLst>
        </pc:spChg>
        <pc:spChg chg="add del mod">
          <ac:chgData name="Niccolo Galli" userId="1fe26425-73d0-4adf-bb37-bf6a7f4ff396" providerId="ADAL" clId="{0235FE90-057E-2B40-86CA-59B161B946F6}" dt="2021-08-10T09:30:52.510" v="24873" actId="478"/>
          <ac:spMkLst>
            <pc:docMk/>
            <pc:sldMk cId="1682541072" sldId="407"/>
            <ac:spMk id="10" creationId="{37A7DA72-373D-BE49-A7AA-864B2281938E}"/>
          </ac:spMkLst>
        </pc:spChg>
        <pc:spChg chg="add del mod">
          <ac:chgData name="Niccolo Galli" userId="1fe26425-73d0-4adf-bb37-bf6a7f4ff396" providerId="ADAL" clId="{0235FE90-057E-2B40-86CA-59B161B946F6}" dt="2021-08-10T09:30:10.205" v="24821" actId="478"/>
          <ac:spMkLst>
            <pc:docMk/>
            <pc:sldMk cId="1682541072" sldId="407"/>
            <ac:spMk id="11" creationId="{40E28C8E-EDA5-3E4A-8BA7-6A2F48649A06}"/>
          </ac:spMkLst>
        </pc:spChg>
      </pc:sldChg>
      <pc:sldChg chg="addSp delSp modSp add mod ord">
        <pc:chgData name="Niccolo Galli" userId="1fe26425-73d0-4adf-bb37-bf6a7f4ff396" providerId="ADAL" clId="{0235FE90-057E-2B40-86CA-59B161B946F6}" dt="2021-08-12T07:58:29.252" v="54434" actId="20577"/>
        <pc:sldMkLst>
          <pc:docMk/>
          <pc:sldMk cId="3593967222" sldId="408"/>
        </pc:sldMkLst>
        <pc:spChg chg="del mod">
          <ac:chgData name="Niccolo Galli" userId="1fe26425-73d0-4adf-bb37-bf6a7f4ff396" providerId="ADAL" clId="{0235FE90-057E-2B40-86CA-59B161B946F6}" dt="2021-08-11T09:41:33.613" v="45086" actId="478"/>
          <ac:spMkLst>
            <pc:docMk/>
            <pc:sldMk cId="3593967222" sldId="408"/>
            <ac:spMk id="2" creationId="{6925F65F-4235-624B-92A6-BDE6A73ADC7D}"/>
          </ac:spMkLst>
        </pc:spChg>
        <pc:spChg chg="add mod">
          <ac:chgData name="Niccolo Galli" userId="1fe26425-73d0-4adf-bb37-bf6a7f4ff396" providerId="ADAL" clId="{0235FE90-057E-2B40-86CA-59B161B946F6}" dt="2021-08-12T07:58:29.252" v="54434" actId="20577"/>
          <ac:spMkLst>
            <pc:docMk/>
            <pc:sldMk cId="3593967222" sldId="408"/>
            <ac:spMk id="6" creationId="{D9338DFE-541C-4C4E-8BED-F19C7D98011E}"/>
          </ac:spMkLst>
        </pc:spChg>
        <pc:spChg chg="add mod">
          <ac:chgData name="Niccolo Galli" userId="1fe26425-73d0-4adf-bb37-bf6a7f4ff396" providerId="ADAL" clId="{0235FE90-057E-2B40-86CA-59B161B946F6}" dt="2021-08-11T11:05:32.278" v="47773"/>
          <ac:spMkLst>
            <pc:docMk/>
            <pc:sldMk cId="3593967222" sldId="408"/>
            <ac:spMk id="7" creationId="{17B86239-DFBF-4640-A011-0024EDCE84FF}"/>
          </ac:spMkLst>
        </pc:spChg>
        <pc:spChg chg="del mod">
          <ac:chgData name="Niccolo Galli" userId="1fe26425-73d0-4adf-bb37-bf6a7f4ff396" providerId="ADAL" clId="{0235FE90-057E-2B40-86CA-59B161B946F6}" dt="2021-08-10T10:10:59.450" v="27183" actId="478"/>
          <ac:spMkLst>
            <pc:docMk/>
            <pc:sldMk cId="3593967222" sldId="408"/>
            <ac:spMk id="7" creationId="{7531282E-CDD9-554B-A545-6858CD2125E4}"/>
          </ac:spMkLst>
        </pc:spChg>
        <pc:spChg chg="del mod">
          <ac:chgData name="Niccolo Galli" userId="1fe26425-73d0-4adf-bb37-bf6a7f4ff396" providerId="ADAL" clId="{0235FE90-057E-2B40-86CA-59B161B946F6}" dt="2021-08-10T09:34:24.978" v="25442" actId="478"/>
          <ac:spMkLst>
            <pc:docMk/>
            <pc:sldMk cId="3593967222" sldId="408"/>
            <ac:spMk id="9" creationId="{CDC6AB36-D382-7C40-B1D1-D4E7289F1328}"/>
          </ac:spMkLst>
        </pc:spChg>
        <pc:picChg chg="add del mod">
          <ac:chgData name="Niccolo Galli" userId="1fe26425-73d0-4adf-bb37-bf6a7f4ff396" providerId="ADAL" clId="{0235FE90-057E-2B40-86CA-59B161B946F6}" dt="2021-08-11T11:12:33.645" v="47903" actId="478"/>
          <ac:picMkLst>
            <pc:docMk/>
            <pc:sldMk cId="3593967222" sldId="408"/>
            <ac:picMk id="3" creationId="{66F550C2-D959-1043-8765-7AB07668D1A9}"/>
          </ac:picMkLst>
        </pc:picChg>
        <pc:picChg chg="add mod modCrop">
          <ac:chgData name="Niccolo Galli" userId="1fe26425-73d0-4adf-bb37-bf6a7f4ff396" providerId="ADAL" clId="{0235FE90-057E-2B40-86CA-59B161B946F6}" dt="2021-08-11T13:12:26.254" v="48081" actId="29295"/>
          <ac:picMkLst>
            <pc:docMk/>
            <pc:sldMk cId="3593967222" sldId="408"/>
            <ac:picMk id="4" creationId="{61B9D86F-6F81-CF4D-9876-D8D57BB2B5E7}"/>
          </ac:picMkLst>
        </pc:picChg>
        <pc:picChg chg="add del mod">
          <ac:chgData name="Niccolo Galli" userId="1fe26425-73d0-4adf-bb37-bf6a7f4ff396" providerId="ADAL" clId="{0235FE90-057E-2B40-86CA-59B161B946F6}" dt="2021-08-11T09:44:05.661" v="45307" actId="478"/>
          <ac:picMkLst>
            <pc:docMk/>
            <pc:sldMk cId="3593967222" sldId="408"/>
            <ac:picMk id="5" creationId="{1828D86D-2C13-404B-A472-447AD9A33F04}"/>
          </ac:picMkLst>
        </pc:picChg>
        <pc:picChg chg="add del mod">
          <ac:chgData name="Niccolo Galli" userId="1fe26425-73d0-4adf-bb37-bf6a7f4ff396" providerId="ADAL" clId="{0235FE90-057E-2B40-86CA-59B161B946F6}" dt="2021-08-11T13:12:29.320" v="48082" actId="21"/>
          <ac:picMkLst>
            <pc:docMk/>
            <pc:sldMk cId="3593967222" sldId="408"/>
            <ac:picMk id="8" creationId="{E80C9233-76A4-9642-875F-99243FA9242B}"/>
          </ac:picMkLst>
        </pc:picChg>
      </pc:sldChg>
      <pc:sldChg chg="addSp delSp modSp add mod modNotesTx">
        <pc:chgData name="Niccolo Galli" userId="1fe26425-73d0-4adf-bb37-bf6a7f4ff396" providerId="ADAL" clId="{0235FE90-057E-2B40-86CA-59B161B946F6}" dt="2021-08-11T17:14:48.054" v="53568" actId="113"/>
        <pc:sldMkLst>
          <pc:docMk/>
          <pc:sldMk cId="81773356" sldId="409"/>
        </pc:sldMkLst>
        <pc:spChg chg="mod">
          <ac:chgData name="Niccolo Galli" userId="1fe26425-73d0-4adf-bb37-bf6a7f4ff396" providerId="ADAL" clId="{0235FE90-057E-2B40-86CA-59B161B946F6}" dt="2021-08-11T17:08:48.225" v="53131" actId="1076"/>
          <ac:spMkLst>
            <pc:docMk/>
            <pc:sldMk cId="81773356" sldId="409"/>
            <ac:spMk id="2" creationId="{6925F65F-4235-624B-92A6-BDE6A73ADC7D}"/>
          </ac:spMkLst>
        </pc:spChg>
        <pc:spChg chg="add del mod">
          <ac:chgData name="Niccolo Galli" userId="1fe26425-73d0-4adf-bb37-bf6a7f4ff396" providerId="ADAL" clId="{0235FE90-057E-2B40-86CA-59B161B946F6}" dt="2021-08-10T09:40:56.114" v="26337"/>
          <ac:spMkLst>
            <pc:docMk/>
            <pc:sldMk cId="81773356" sldId="409"/>
            <ac:spMk id="3" creationId="{2145FEBB-7D45-ED49-A616-964387B83E0F}"/>
          </ac:spMkLst>
        </pc:spChg>
        <pc:spChg chg="add del mod">
          <ac:chgData name="Niccolo Galli" userId="1fe26425-73d0-4adf-bb37-bf6a7f4ff396" providerId="ADAL" clId="{0235FE90-057E-2B40-86CA-59B161B946F6}" dt="2021-08-11T16:15:42.351" v="51593"/>
          <ac:spMkLst>
            <pc:docMk/>
            <pc:sldMk cId="81773356" sldId="409"/>
            <ac:spMk id="5" creationId="{F6D76BDD-0FD7-BF45-8960-1208136FE334}"/>
          </ac:spMkLst>
        </pc:spChg>
        <pc:spChg chg="add mod">
          <ac:chgData name="Niccolo Galli" userId="1fe26425-73d0-4adf-bb37-bf6a7f4ff396" providerId="ADAL" clId="{0235FE90-057E-2B40-86CA-59B161B946F6}" dt="2021-08-11T17:14:48.054" v="53568" actId="113"/>
          <ac:spMkLst>
            <pc:docMk/>
            <pc:sldMk cId="81773356" sldId="409"/>
            <ac:spMk id="6" creationId="{AF654890-DC17-1044-A162-97E88785AE42}"/>
          </ac:spMkLst>
        </pc:spChg>
        <pc:spChg chg="del mod">
          <ac:chgData name="Niccolo Galli" userId="1fe26425-73d0-4adf-bb37-bf6a7f4ff396" providerId="ADAL" clId="{0235FE90-057E-2B40-86CA-59B161B946F6}" dt="2021-08-10T10:10:07.854" v="27126" actId="478"/>
          <ac:spMkLst>
            <pc:docMk/>
            <pc:sldMk cId="81773356" sldId="409"/>
            <ac:spMk id="6" creationId="{D9338DFE-541C-4C4E-8BED-F19C7D98011E}"/>
          </ac:spMkLst>
        </pc:spChg>
        <pc:spChg chg="del mod">
          <ac:chgData name="Niccolo Galli" userId="1fe26425-73d0-4adf-bb37-bf6a7f4ff396" providerId="ADAL" clId="{0235FE90-057E-2B40-86CA-59B161B946F6}" dt="2021-08-11T16:15:50.780" v="51596" actId="478"/>
          <ac:spMkLst>
            <pc:docMk/>
            <pc:sldMk cId="81773356" sldId="409"/>
            <ac:spMk id="7" creationId="{7531282E-CDD9-554B-A545-6858CD2125E4}"/>
          </ac:spMkLst>
        </pc:spChg>
      </pc:sldChg>
      <pc:sldChg chg="addSp delSp modSp add mod">
        <pc:chgData name="Niccolo Galli" userId="1fe26425-73d0-4adf-bb37-bf6a7f4ff396" providerId="ADAL" clId="{0235FE90-057E-2B40-86CA-59B161B946F6}" dt="2021-08-11T16:57:01.822" v="52698" actId="207"/>
        <pc:sldMkLst>
          <pc:docMk/>
          <pc:sldMk cId="1549562590" sldId="410"/>
        </pc:sldMkLst>
        <pc:spChg chg="del">
          <ac:chgData name="Niccolo Galli" userId="1fe26425-73d0-4adf-bb37-bf6a7f4ff396" providerId="ADAL" clId="{0235FE90-057E-2B40-86CA-59B161B946F6}" dt="2021-08-10T09:47:13.835" v="26377" actId="478"/>
          <ac:spMkLst>
            <pc:docMk/>
            <pc:sldMk cId="1549562590" sldId="410"/>
            <ac:spMk id="6" creationId="{A098BE0F-FA80-BF48-A227-16814FCB435C}"/>
          </ac:spMkLst>
        </pc:spChg>
        <pc:spChg chg="mod">
          <ac:chgData name="Niccolo Galli" userId="1fe26425-73d0-4adf-bb37-bf6a7f4ff396" providerId="ADAL" clId="{0235FE90-057E-2B40-86CA-59B161B946F6}" dt="2021-08-11T16:57:01.822" v="52698" actId="207"/>
          <ac:spMkLst>
            <pc:docMk/>
            <pc:sldMk cId="1549562590" sldId="410"/>
            <ac:spMk id="7" creationId="{9F47EB28-E621-264F-8F4A-A33BE17FAA39}"/>
          </ac:spMkLst>
        </pc:spChg>
        <pc:picChg chg="add mod">
          <ac:chgData name="Niccolo Galli" userId="1fe26425-73d0-4adf-bb37-bf6a7f4ff396" providerId="ADAL" clId="{0235FE90-057E-2B40-86CA-59B161B946F6}" dt="2021-08-10T09:57:01.477" v="26406" actId="1076"/>
          <ac:picMkLst>
            <pc:docMk/>
            <pc:sldMk cId="1549562590" sldId="410"/>
            <ac:picMk id="14338" creationId="{93A405F9-0D84-454B-937A-6D5DAB82CD77}"/>
          </ac:picMkLst>
        </pc:picChg>
        <pc:picChg chg="add mod">
          <ac:chgData name="Niccolo Galli" userId="1fe26425-73d0-4adf-bb37-bf6a7f4ff396" providerId="ADAL" clId="{0235FE90-057E-2B40-86CA-59B161B946F6}" dt="2021-08-10T09:57:01.477" v="26406" actId="1076"/>
          <ac:picMkLst>
            <pc:docMk/>
            <pc:sldMk cId="1549562590" sldId="410"/>
            <ac:picMk id="14340" creationId="{6EB8B6E2-BC30-604B-827D-86EB55C8D6D3}"/>
          </ac:picMkLst>
        </pc:picChg>
      </pc:sldChg>
      <pc:sldChg chg="addSp delSp modSp add mod ord modNotesTx">
        <pc:chgData name="Niccolo Galli" userId="1fe26425-73d0-4adf-bb37-bf6a7f4ff396" providerId="ADAL" clId="{0235FE90-057E-2B40-86CA-59B161B946F6}" dt="2021-08-11T17:43:28.840" v="54377" actId="12789"/>
        <pc:sldMkLst>
          <pc:docMk/>
          <pc:sldMk cId="2992144427" sldId="411"/>
        </pc:sldMkLst>
        <pc:spChg chg="mod">
          <ac:chgData name="Niccolo Galli" userId="1fe26425-73d0-4adf-bb37-bf6a7f4ff396" providerId="ADAL" clId="{0235FE90-057E-2B40-86CA-59B161B946F6}" dt="2021-08-10T10:04:38.511" v="26496" actId="20577"/>
          <ac:spMkLst>
            <pc:docMk/>
            <pc:sldMk cId="2992144427" sldId="411"/>
            <ac:spMk id="2" creationId="{6925F65F-4235-624B-92A6-BDE6A73ADC7D}"/>
          </ac:spMkLst>
        </pc:spChg>
        <pc:spChg chg="add mod">
          <ac:chgData name="Niccolo Galli" userId="1fe26425-73d0-4adf-bb37-bf6a7f4ff396" providerId="ADAL" clId="{0235FE90-057E-2B40-86CA-59B161B946F6}" dt="2021-08-11T17:43:10.748" v="54373" actId="12789"/>
          <ac:spMkLst>
            <pc:docMk/>
            <pc:sldMk cId="2992144427" sldId="411"/>
            <ac:spMk id="3" creationId="{7EFDDC2D-3758-D24A-93DD-2351EAB102A3}"/>
          </ac:spMkLst>
        </pc:spChg>
        <pc:spChg chg="add del mod">
          <ac:chgData name="Niccolo Galli" userId="1fe26425-73d0-4adf-bb37-bf6a7f4ff396" providerId="ADAL" clId="{0235FE90-057E-2B40-86CA-59B161B946F6}" dt="2021-08-11T16:53:43.227" v="52478" actId="478"/>
          <ac:spMkLst>
            <pc:docMk/>
            <pc:sldMk cId="2992144427" sldId="411"/>
            <ac:spMk id="4" creationId="{8D78A5CE-7F25-E749-875A-374EAC25330A}"/>
          </ac:spMkLst>
        </pc:spChg>
        <pc:spChg chg="mod">
          <ac:chgData name="Niccolo Galli" userId="1fe26425-73d0-4adf-bb37-bf6a7f4ff396" providerId="ADAL" clId="{0235FE90-057E-2B40-86CA-59B161B946F6}" dt="2021-08-11T17:43:15.238" v="54374" actId="12789"/>
          <ac:spMkLst>
            <pc:docMk/>
            <pc:sldMk cId="2992144427" sldId="411"/>
            <ac:spMk id="6" creationId="{542BDD7C-EFBE-794E-A34E-19C645D1D68E}"/>
          </ac:spMkLst>
        </pc:spChg>
        <pc:spChg chg="mod">
          <ac:chgData name="Niccolo Galli" userId="1fe26425-73d0-4adf-bb37-bf6a7f4ff396" providerId="ADAL" clId="{0235FE90-057E-2B40-86CA-59B161B946F6}" dt="2021-08-11T17:43:24.311" v="54376" actId="12789"/>
          <ac:spMkLst>
            <pc:docMk/>
            <pc:sldMk cId="2992144427" sldId="411"/>
            <ac:spMk id="7" creationId="{7531282E-CDD9-554B-A545-6858CD2125E4}"/>
          </ac:spMkLst>
        </pc:spChg>
        <pc:spChg chg="add mod">
          <ac:chgData name="Niccolo Galli" userId="1fe26425-73d0-4adf-bb37-bf6a7f4ff396" providerId="ADAL" clId="{0235FE90-057E-2B40-86CA-59B161B946F6}" dt="2021-08-11T17:43:19.726" v="54375" actId="12789"/>
          <ac:spMkLst>
            <pc:docMk/>
            <pc:sldMk cId="2992144427" sldId="411"/>
            <ac:spMk id="8" creationId="{F93A4E15-8643-5D43-9D3F-3711133992D0}"/>
          </ac:spMkLst>
        </pc:spChg>
        <pc:spChg chg="mod">
          <ac:chgData name="Niccolo Galli" userId="1fe26425-73d0-4adf-bb37-bf6a7f4ff396" providerId="ADAL" clId="{0235FE90-057E-2B40-86CA-59B161B946F6}" dt="2021-08-11T17:43:28.840" v="54377" actId="12789"/>
          <ac:spMkLst>
            <pc:docMk/>
            <pc:sldMk cId="2992144427" sldId="411"/>
            <ac:spMk id="9" creationId="{CDC6AB36-D382-7C40-B1D1-D4E7289F1328}"/>
          </ac:spMkLst>
        </pc:spChg>
        <pc:spChg chg="add del mod">
          <ac:chgData name="Niccolo Galli" userId="1fe26425-73d0-4adf-bb37-bf6a7f4ff396" providerId="ADAL" clId="{0235FE90-057E-2B40-86CA-59B161B946F6}" dt="2021-08-11T16:40:11.891" v="52049" actId="21"/>
          <ac:spMkLst>
            <pc:docMk/>
            <pc:sldMk cId="2992144427" sldId="411"/>
            <ac:spMk id="10" creationId="{9382AD7B-940E-F049-BE85-4131A85A5484}"/>
          </ac:spMkLst>
        </pc:spChg>
        <pc:spChg chg="add del mod">
          <ac:chgData name="Niccolo Galli" userId="1fe26425-73d0-4adf-bb37-bf6a7f4ff396" providerId="ADAL" clId="{0235FE90-057E-2B40-86CA-59B161B946F6}" dt="2021-08-11T16:40:02.050" v="52048" actId="478"/>
          <ac:spMkLst>
            <pc:docMk/>
            <pc:sldMk cId="2992144427" sldId="411"/>
            <ac:spMk id="11" creationId="{585523CA-29FD-2341-8CF8-BCD7DE0CDFAF}"/>
          </ac:spMkLst>
        </pc:spChg>
        <pc:spChg chg="add del mod">
          <ac:chgData name="Niccolo Galli" userId="1fe26425-73d0-4adf-bb37-bf6a7f4ff396" providerId="ADAL" clId="{0235FE90-057E-2B40-86CA-59B161B946F6}" dt="2021-08-11T16:45:44.954" v="52148"/>
          <ac:spMkLst>
            <pc:docMk/>
            <pc:sldMk cId="2992144427" sldId="411"/>
            <ac:spMk id="12" creationId="{AF22D1D5-B1F7-C143-BACB-EA447443307C}"/>
          </ac:spMkLst>
        </pc:spChg>
        <pc:picChg chg="add mod">
          <ac:chgData name="Niccolo Galli" userId="1fe26425-73d0-4adf-bb37-bf6a7f4ff396" providerId="ADAL" clId="{0235FE90-057E-2B40-86CA-59B161B946F6}" dt="2021-08-11T17:43:28.840" v="54377" actId="12789"/>
          <ac:picMkLst>
            <pc:docMk/>
            <pc:sldMk cId="2992144427" sldId="411"/>
            <ac:picMk id="6146" creationId="{B74FCF6C-AB5F-D24A-979A-2C4275DDBA12}"/>
          </ac:picMkLst>
        </pc:picChg>
        <pc:picChg chg="add del mod">
          <ac:chgData name="Niccolo Galli" userId="1fe26425-73d0-4adf-bb37-bf6a7f4ff396" providerId="ADAL" clId="{0235FE90-057E-2B40-86CA-59B161B946F6}" dt="2021-08-11T17:42:40.931" v="54365" actId="478"/>
          <ac:picMkLst>
            <pc:docMk/>
            <pc:sldMk cId="2992144427" sldId="411"/>
            <ac:picMk id="6148" creationId="{46067667-B93E-B54E-9B99-A0E6A18270C5}"/>
          </ac:picMkLst>
        </pc:picChg>
        <pc:picChg chg="add mod">
          <ac:chgData name="Niccolo Galli" userId="1fe26425-73d0-4adf-bb37-bf6a7f4ff396" providerId="ADAL" clId="{0235FE90-057E-2B40-86CA-59B161B946F6}" dt="2021-08-11T17:43:19.726" v="54375" actId="12789"/>
          <ac:picMkLst>
            <pc:docMk/>
            <pc:sldMk cId="2992144427" sldId="411"/>
            <ac:picMk id="6150" creationId="{53E62F93-CA8B-FD46-81D2-E5FF2B818062}"/>
          </ac:picMkLst>
        </pc:picChg>
        <pc:picChg chg="add mod">
          <ac:chgData name="Niccolo Galli" userId="1fe26425-73d0-4adf-bb37-bf6a7f4ff396" providerId="ADAL" clId="{0235FE90-057E-2B40-86CA-59B161B946F6}" dt="2021-08-11T17:43:15.238" v="54374" actId="12789"/>
          <ac:picMkLst>
            <pc:docMk/>
            <pc:sldMk cId="2992144427" sldId="411"/>
            <ac:picMk id="6152" creationId="{868D36BB-2716-9A4F-8CB7-C7DF093C0936}"/>
          </ac:picMkLst>
        </pc:picChg>
        <pc:picChg chg="add del mod">
          <ac:chgData name="Niccolo Galli" userId="1fe26425-73d0-4adf-bb37-bf6a7f4ff396" providerId="ADAL" clId="{0235FE90-057E-2B40-86CA-59B161B946F6}" dt="2021-08-11T17:41:32.519" v="54353" actId="478"/>
          <ac:picMkLst>
            <pc:docMk/>
            <pc:sldMk cId="2992144427" sldId="411"/>
            <ac:picMk id="6154" creationId="{1D685A01-F413-2944-BAE3-F19ABBE9410F}"/>
          </ac:picMkLst>
        </pc:picChg>
        <pc:picChg chg="add mod">
          <ac:chgData name="Niccolo Galli" userId="1fe26425-73d0-4adf-bb37-bf6a7f4ff396" providerId="ADAL" clId="{0235FE90-057E-2B40-86CA-59B161B946F6}" dt="2021-08-11T17:43:10.748" v="54373" actId="12789"/>
          <ac:picMkLst>
            <pc:docMk/>
            <pc:sldMk cId="2992144427" sldId="411"/>
            <ac:picMk id="6156" creationId="{A6748E5B-06E9-4748-8C2B-9BF8169AEF2D}"/>
          </ac:picMkLst>
        </pc:picChg>
        <pc:picChg chg="add mod">
          <ac:chgData name="Niccolo Galli" userId="1fe26425-73d0-4adf-bb37-bf6a7f4ff396" providerId="ADAL" clId="{0235FE90-057E-2B40-86CA-59B161B946F6}" dt="2021-08-11T17:43:24.311" v="54376" actId="12789"/>
          <ac:picMkLst>
            <pc:docMk/>
            <pc:sldMk cId="2992144427" sldId="411"/>
            <ac:picMk id="6158" creationId="{C2B62041-9E3A-FC47-9ED9-807DE0C1DE12}"/>
          </ac:picMkLst>
        </pc:picChg>
      </pc:sldChg>
      <pc:sldChg chg="addSp delSp modSp add del mod">
        <pc:chgData name="Niccolo Galli" userId="1fe26425-73d0-4adf-bb37-bf6a7f4ff396" providerId="ADAL" clId="{0235FE90-057E-2B40-86CA-59B161B946F6}" dt="2021-08-11T15:04:10.057" v="50174" actId="2696"/>
        <pc:sldMkLst>
          <pc:docMk/>
          <pc:sldMk cId="2045955528" sldId="412"/>
        </pc:sldMkLst>
        <pc:spChg chg="mod">
          <ac:chgData name="Niccolo Galli" userId="1fe26425-73d0-4adf-bb37-bf6a7f4ff396" providerId="ADAL" clId="{0235FE90-057E-2B40-86CA-59B161B946F6}" dt="2021-08-10T10:12:06.899" v="27267" actId="313"/>
          <ac:spMkLst>
            <pc:docMk/>
            <pc:sldMk cId="2045955528" sldId="412"/>
            <ac:spMk id="2" creationId="{6925F65F-4235-624B-92A6-BDE6A73ADC7D}"/>
          </ac:spMkLst>
        </pc:spChg>
        <pc:spChg chg="del">
          <ac:chgData name="Niccolo Galli" userId="1fe26425-73d0-4adf-bb37-bf6a7f4ff396" providerId="ADAL" clId="{0235FE90-057E-2B40-86CA-59B161B946F6}" dt="2021-08-10T10:12:35.377" v="27290" actId="478"/>
          <ac:spMkLst>
            <pc:docMk/>
            <pc:sldMk cId="2045955528" sldId="412"/>
            <ac:spMk id="6" creationId="{D9338DFE-541C-4C4E-8BED-F19C7D98011E}"/>
          </ac:spMkLst>
        </pc:spChg>
        <pc:spChg chg="mod">
          <ac:chgData name="Niccolo Galli" userId="1fe26425-73d0-4adf-bb37-bf6a7f4ff396" providerId="ADAL" clId="{0235FE90-057E-2B40-86CA-59B161B946F6}" dt="2021-08-10T10:14:46.973" v="27549" actId="6549"/>
          <ac:spMkLst>
            <pc:docMk/>
            <pc:sldMk cId="2045955528" sldId="412"/>
            <ac:spMk id="7" creationId="{7531282E-CDD9-554B-A545-6858CD2125E4}"/>
          </ac:spMkLst>
        </pc:spChg>
        <pc:spChg chg="add mod">
          <ac:chgData name="Niccolo Galli" userId="1fe26425-73d0-4adf-bb37-bf6a7f4ff396" providerId="ADAL" clId="{0235FE90-057E-2B40-86CA-59B161B946F6}" dt="2021-08-10T10:15:51.075" v="27818" actId="20577"/>
          <ac:spMkLst>
            <pc:docMk/>
            <pc:sldMk cId="2045955528" sldId="412"/>
            <ac:spMk id="8" creationId="{0E998C73-671F-8E40-AF58-FD74BC357C18}"/>
          </ac:spMkLst>
        </pc:spChg>
        <pc:spChg chg="add mod">
          <ac:chgData name="Niccolo Galli" userId="1fe26425-73d0-4adf-bb37-bf6a7f4ff396" providerId="ADAL" clId="{0235FE90-057E-2B40-86CA-59B161B946F6}" dt="2021-08-10T10:16:00.297" v="27842" actId="20577"/>
          <ac:spMkLst>
            <pc:docMk/>
            <pc:sldMk cId="2045955528" sldId="412"/>
            <ac:spMk id="9" creationId="{DD0500EC-DFDE-6445-BBB0-9EDE84EC9D5D}"/>
          </ac:spMkLst>
        </pc:spChg>
      </pc:sldChg>
      <pc:sldChg chg="delSp modSp add del mod">
        <pc:chgData name="Niccolo Galli" userId="1fe26425-73d0-4adf-bb37-bf6a7f4ff396" providerId="ADAL" clId="{0235FE90-057E-2B40-86CA-59B161B946F6}" dt="2021-08-11T15:22:50.850" v="50295" actId="2696"/>
        <pc:sldMkLst>
          <pc:docMk/>
          <pc:sldMk cId="3960724325" sldId="412"/>
        </pc:sldMkLst>
        <pc:spChg chg="del mod">
          <ac:chgData name="Niccolo Galli" userId="1fe26425-73d0-4adf-bb37-bf6a7f4ff396" providerId="ADAL" clId="{0235FE90-057E-2B40-86CA-59B161B946F6}" dt="2021-08-11T15:22:46.802" v="50293" actId="21"/>
          <ac:spMkLst>
            <pc:docMk/>
            <pc:sldMk cId="3960724325" sldId="412"/>
            <ac:spMk id="7" creationId="{7531282E-CDD9-554B-A545-6858CD2125E4}"/>
          </ac:spMkLst>
        </pc:spChg>
        <pc:spChg chg="del">
          <ac:chgData name="Niccolo Galli" userId="1fe26425-73d0-4adf-bb37-bf6a7f4ff396" providerId="ADAL" clId="{0235FE90-057E-2B40-86CA-59B161B946F6}" dt="2021-08-11T15:22:46.802" v="50293" actId="21"/>
          <ac:spMkLst>
            <pc:docMk/>
            <pc:sldMk cId="3960724325" sldId="412"/>
            <ac:spMk id="8" creationId="{0E998C73-671F-8E40-AF58-FD74BC357C18}"/>
          </ac:spMkLst>
        </pc:spChg>
        <pc:spChg chg="del">
          <ac:chgData name="Niccolo Galli" userId="1fe26425-73d0-4adf-bb37-bf6a7f4ff396" providerId="ADAL" clId="{0235FE90-057E-2B40-86CA-59B161B946F6}" dt="2021-08-11T15:22:46.802" v="50293" actId="21"/>
          <ac:spMkLst>
            <pc:docMk/>
            <pc:sldMk cId="3960724325" sldId="412"/>
            <ac:spMk id="9" creationId="{DD0500EC-DFDE-6445-BBB0-9EDE84EC9D5D}"/>
          </ac:spMkLst>
        </pc:spChg>
      </pc:sldChg>
      <pc:sldChg chg="addSp delSp modSp add mod ord modNotesTx">
        <pc:chgData name="Niccolo Galli" userId="1fe26425-73d0-4adf-bb37-bf6a7f4ff396" providerId="ADAL" clId="{0235FE90-057E-2B40-86CA-59B161B946F6}" dt="2021-08-11T07:08:17.937" v="39383" actId="20577"/>
        <pc:sldMkLst>
          <pc:docMk/>
          <pc:sldMk cId="35443528" sldId="413"/>
        </pc:sldMkLst>
        <pc:spChg chg="mod">
          <ac:chgData name="Niccolo Galli" userId="1fe26425-73d0-4adf-bb37-bf6a7f4ff396" providerId="ADAL" clId="{0235FE90-057E-2B40-86CA-59B161B946F6}" dt="2021-08-10T11:06:15.981" v="30339" actId="1076"/>
          <ac:spMkLst>
            <pc:docMk/>
            <pc:sldMk cId="35443528" sldId="413"/>
            <ac:spMk id="2" creationId="{F590358A-54BD-D544-9112-A4F292AB1FE3}"/>
          </ac:spMkLst>
        </pc:spChg>
        <pc:spChg chg="del">
          <ac:chgData name="Niccolo Galli" userId="1fe26425-73d0-4adf-bb37-bf6a7f4ff396" providerId="ADAL" clId="{0235FE90-057E-2B40-86CA-59B161B946F6}" dt="2021-08-10T10:26:59.370" v="28381" actId="478"/>
          <ac:spMkLst>
            <pc:docMk/>
            <pc:sldMk cId="35443528" sldId="413"/>
            <ac:spMk id="3" creationId="{8078CB6F-7FF4-D642-83EC-765816AF96EF}"/>
          </ac:spMkLst>
        </pc:spChg>
        <pc:spChg chg="add del mod">
          <ac:chgData name="Niccolo Galli" userId="1fe26425-73d0-4adf-bb37-bf6a7f4ff396" providerId="ADAL" clId="{0235FE90-057E-2B40-86CA-59B161B946F6}" dt="2021-08-10T11:04:45.071" v="30283" actId="478"/>
          <ac:spMkLst>
            <pc:docMk/>
            <pc:sldMk cId="35443528" sldId="413"/>
            <ac:spMk id="4" creationId="{04C3AF18-8E06-A741-AF36-7F17C1E6B7A9}"/>
          </ac:spMkLst>
        </pc:spChg>
        <pc:spChg chg="mod">
          <ac:chgData name="Niccolo Galli" userId="1fe26425-73d0-4adf-bb37-bf6a7f4ff396" providerId="ADAL" clId="{0235FE90-057E-2B40-86CA-59B161B946F6}" dt="2021-08-11T07:08:17.937" v="39383" actId="20577"/>
          <ac:spMkLst>
            <pc:docMk/>
            <pc:sldMk cId="35443528" sldId="413"/>
            <ac:spMk id="5" creationId="{89E9DAB9-79D2-2442-B783-D3D456264046}"/>
          </ac:spMkLst>
        </pc:spChg>
      </pc:sldChg>
      <pc:sldChg chg="add del">
        <pc:chgData name="Niccolo Galli" userId="1fe26425-73d0-4adf-bb37-bf6a7f4ff396" providerId="ADAL" clId="{0235FE90-057E-2B40-86CA-59B161B946F6}" dt="2021-08-10T10:24:44.193" v="28350" actId="2696"/>
        <pc:sldMkLst>
          <pc:docMk/>
          <pc:sldMk cId="598049734" sldId="413"/>
        </pc:sldMkLst>
      </pc:sldChg>
      <pc:sldChg chg="modSp add mod">
        <pc:chgData name="Niccolo Galli" userId="1fe26425-73d0-4adf-bb37-bf6a7f4ff396" providerId="ADAL" clId="{0235FE90-057E-2B40-86CA-59B161B946F6}" dt="2021-08-10T11:08:12.412" v="30396" actId="20577"/>
        <pc:sldMkLst>
          <pc:docMk/>
          <pc:sldMk cId="1983326552" sldId="414"/>
        </pc:sldMkLst>
        <pc:spChg chg="mod">
          <ac:chgData name="Niccolo Galli" userId="1fe26425-73d0-4adf-bb37-bf6a7f4ff396" providerId="ADAL" clId="{0235FE90-057E-2B40-86CA-59B161B946F6}" dt="2021-08-10T11:08:12.412" v="30396" actId="20577"/>
          <ac:spMkLst>
            <pc:docMk/>
            <pc:sldMk cId="1983326552" sldId="414"/>
            <ac:spMk id="6" creationId="{5B52B713-9F43-5B46-BB9B-AF16A337BD92}"/>
          </ac:spMkLst>
        </pc:spChg>
      </pc:sldChg>
      <pc:sldChg chg="modSp add mod ord">
        <pc:chgData name="Niccolo Galli" userId="1fe26425-73d0-4adf-bb37-bf6a7f4ff396" providerId="ADAL" clId="{0235FE90-057E-2B40-86CA-59B161B946F6}" dt="2021-08-11T07:05:29.959" v="39283" actId="12788"/>
        <pc:sldMkLst>
          <pc:docMk/>
          <pc:sldMk cId="3350192218" sldId="415"/>
        </pc:sldMkLst>
        <pc:spChg chg="mod">
          <ac:chgData name="Niccolo Galli" userId="1fe26425-73d0-4adf-bb37-bf6a7f4ff396" providerId="ADAL" clId="{0235FE90-057E-2B40-86CA-59B161B946F6}" dt="2021-08-11T07:05:29.959" v="39283" actId="12788"/>
          <ac:spMkLst>
            <pc:docMk/>
            <pc:sldMk cId="3350192218" sldId="415"/>
            <ac:spMk id="6" creationId="{5B52B713-9F43-5B46-BB9B-AF16A337BD92}"/>
          </ac:spMkLst>
        </pc:spChg>
      </pc:sldChg>
      <pc:sldChg chg="modSp add mod ord">
        <pc:chgData name="Niccolo Galli" userId="1fe26425-73d0-4adf-bb37-bf6a7f4ff396" providerId="ADAL" clId="{0235FE90-057E-2B40-86CA-59B161B946F6}" dt="2021-08-10T12:34:09.901" v="30756" actId="20577"/>
        <pc:sldMkLst>
          <pc:docMk/>
          <pc:sldMk cId="3753713240" sldId="416"/>
        </pc:sldMkLst>
        <pc:spChg chg="mod">
          <ac:chgData name="Niccolo Galli" userId="1fe26425-73d0-4adf-bb37-bf6a7f4ff396" providerId="ADAL" clId="{0235FE90-057E-2B40-86CA-59B161B946F6}" dt="2021-08-10T12:34:09.901" v="30756" actId="20577"/>
          <ac:spMkLst>
            <pc:docMk/>
            <pc:sldMk cId="3753713240" sldId="416"/>
            <ac:spMk id="6" creationId="{5B52B713-9F43-5B46-BB9B-AF16A337BD92}"/>
          </ac:spMkLst>
        </pc:spChg>
      </pc:sldChg>
      <pc:sldChg chg="addSp delSp modSp add del mod ord">
        <pc:chgData name="Niccolo Galli" userId="1fe26425-73d0-4adf-bb37-bf6a7f4ff396" providerId="ADAL" clId="{0235FE90-057E-2B40-86CA-59B161B946F6}" dt="2021-08-11T15:04:10.057" v="50174" actId="2696"/>
        <pc:sldMkLst>
          <pc:docMk/>
          <pc:sldMk cId="358593113" sldId="417"/>
        </pc:sldMkLst>
        <pc:spChg chg="add del mod">
          <ac:chgData name="Niccolo Galli" userId="1fe26425-73d0-4adf-bb37-bf6a7f4ff396" providerId="ADAL" clId="{0235FE90-057E-2B40-86CA-59B161B946F6}" dt="2021-08-10T13:48:56.258" v="32112" actId="478"/>
          <ac:spMkLst>
            <pc:docMk/>
            <pc:sldMk cId="358593113" sldId="417"/>
            <ac:spMk id="6" creationId="{94FFF150-4B90-674D-BE34-B38BE8929C2E}"/>
          </ac:spMkLst>
        </pc:spChg>
        <pc:spChg chg="mod">
          <ac:chgData name="Niccolo Galli" userId="1fe26425-73d0-4adf-bb37-bf6a7f4ff396" providerId="ADAL" clId="{0235FE90-057E-2B40-86CA-59B161B946F6}" dt="2021-08-11T14:54:55.121" v="50098" actId="313"/>
          <ac:spMkLst>
            <pc:docMk/>
            <pc:sldMk cId="358593113" sldId="417"/>
            <ac:spMk id="7" creationId="{7531282E-CDD9-554B-A545-6858CD2125E4}"/>
          </ac:spMkLst>
        </pc:spChg>
        <pc:spChg chg="mod">
          <ac:chgData name="Niccolo Galli" userId="1fe26425-73d0-4adf-bb37-bf6a7f4ff396" providerId="ADAL" clId="{0235FE90-057E-2B40-86CA-59B161B946F6}" dt="2021-08-10T13:48:15.988" v="32052" actId="1076"/>
          <ac:spMkLst>
            <pc:docMk/>
            <pc:sldMk cId="358593113" sldId="417"/>
            <ac:spMk id="9" creationId="{CDC6AB36-D382-7C40-B1D1-D4E7289F1328}"/>
          </ac:spMkLst>
        </pc:spChg>
      </pc:sldChg>
      <pc:sldChg chg="addSp delSp modSp add mod">
        <pc:chgData name="Niccolo Galli" userId="1fe26425-73d0-4adf-bb37-bf6a7f4ff396" providerId="ADAL" clId="{0235FE90-057E-2B40-86CA-59B161B946F6}" dt="2021-08-11T15:29:37.298" v="50492"/>
        <pc:sldMkLst>
          <pc:docMk/>
          <pc:sldMk cId="2731436258" sldId="417"/>
        </pc:sldMkLst>
        <pc:spChg chg="del mod">
          <ac:chgData name="Niccolo Galli" userId="1fe26425-73d0-4adf-bb37-bf6a7f4ff396" providerId="ADAL" clId="{0235FE90-057E-2B40-86CA-59B161B946F6}" dt="2021-08-11T15:04:38.710" v="50188" actId="478"/>
          <ac:spMkLst>
            <pc:docMk/>
            <pc:sldMk cId="2731436258" sldId="417"/>
            <ac:spMk id="2" creationId="{6925F65F-4235-624B-92A6-BDE6A73ADC7D}"/>
          </ac:spMkLst>
        </pc:spChg>
        <pc:spChg chg="add mod">
          <ac:chgData name="Niccolo Galli" userId="1fe26425-73d0-4adf-bb37-bf6a7f4ff396" providerId="ADAL" clId="{0235FE90-057E-2B40-86CA-59B161B946F6}" dt="2021-08-11T15:24:30.571" v="50359" actId="1076"/>
          <ac:spMkLst>
            <pc:docMk/>
            <pc:sldMk cId="2731436258" sldId="417"/>
            <ac:spMk id="4" creationId="{0C9E6706-F50B-E043-8F81-6D89E5AF77AF}"/>
          </ac:spMkLst>
        </pc:spChg>
        <pc:spChg chg="add del mod">
          <ac:chgData name="Niccolo Galli" userId="1fe26425-73d0-4adf-bb37-bf6a7f4ff396" providerId="ADAL" clId="{0235FE90-057E-2B40-86CA-59B161B946F6}" dt="2021-08-11T15:29:36.981" v="50491" actId="478"/>
          <ac:spMkLst>
            <pc:docMk/>
            <pc:sldMk cId="2731436258" sldId="417"/>
            <ac:spMk id="6" creationId="{C4939981-7622-5E48-B120-9ED015C8DB03}"/>
          </ac:spMkLst>
        </pc:spChg>
        <pc:spChg chg="mod">
          <ac:chgData name="Niccolo Galli" userId="1fe26425-73d0-4adf-bb37-bf6a7f4ff396" providerId="ADAL" clId="{0235FE90-057E-2B40-86CA-59B161B946F6}" dt="2021-08-11T15:24:16.801" v="50354" actId="21"/>
          <ac:spMkLst>
            <pc:docMk/>
            <pc:sldMk cId="2731436258" sldId="417"/>
            <ac:spMk id="7" creationId="{7531282E-CDD9-554B-A545-6858CD2125E4}"/>
          </ac:spMkLst>
        </pc:spChg>
        <pc:spChg chg="del mod">
          <ac:chgData name="Niccolo Galli" userId="1fe26425-73d0-4adf-bb37-bf6a7f4ff396" providerId="ADAL" clId="{0235FE90-057E-2B40-86CA-59B161B946F6}" dt="2021-08-11T15:14:57.371" v="50285" actId="478"/>
          <ac:spMkLst>
            <pc:docMk/>
            <pc:sldMk cId="2731436258" sldId="417"/>
            <ac:spMk id="9" creationId="{CDC6AB36-D382-7C40-B1D1-D4E7289F1328}"/>
          </ac:spMkLst>
        </pc:spChg>
        <pc:spChg chg="add mod">
          <ac:chgData name="Niccolo Galli" userId="1fe26425-73d0-4adf-bb37-bf6a7f4ff396" providerId="ADAL" clId="{0235FE90-057E-2B40-86CA-59B161B946F6}" dt="2021-08-11T15:26:55.520" v="50484" actId="465"/>
          <ac:spMkLst>
            <pc:docMk/>
            <pc:sldMk cId="2731436258" sldId="417"/>
            <ac:spMk id="14" creationId="{FD2CE656-B58B-4142-80FC-AA9C670820C0}"/>
          </ac:spMkLst>
        </pc:spChg>
        <pc:spChg chg="add mod">
          <ac:chgData name="Niccolo Galli" userId="1fe26425-73d0-4adf-bb37-bf6a7f4ff396" providerId="ADAL" clId="{0235FE90-057E-2B40-86CA-59B161B946F6}" dt="2021-08-11T15:26:55.520" v="50484" actId="465"/>
          <ac:spMkLst>
            <pc:docMk/>
            <pc:sldMk cId="2731436258" sldId="417"/>
            <ac:spMk id="15" creationId="{7E3A1340-CABF-D548-969F-B6CD39E1938C}"/>
          </ac:spMkLst>
        </pc:spChg>
        <pc:spChg chg="add mod">
          <ac:chgData name="Niccolo Galli" userId="1fe26425-73d0-4adf-bb37-bf6a7f4ff396" providerId="ADAL" clId="{0235FE90-057E-2B40-86CA-59B161B946F6}" dt="2021-08-11T15:26:55.520" v="50484" actId="465"/>
          <ac:spMkLst>
            <pc:docMk/>
            <pc:sldMk cId="2731436258" sldId="417"/>
            <ac:spMk id="16" creationId="{DB96D5BE-5B58-4E41-8158-EAAE3A143EF3}"/>
          </ac:spMkLst>
        </pc:spChg>
        <pc:spChg chg="add mod">
          <ac:chgData name="Niccolo Galli" userId="1fe26425-73d0-4adf-bb37-bf6a7f4ff396" providerId="ADAL" clId="{0235FE90-057E-2B40-86CA-59B161B946F6}" dt="2021-08-11T15:29:37.298" v="50492"/>
          <ac:spMkLst>
            <pc:docMk/>
            <pc:sldMk cId="2731436258" sldId="417"/>
            <ac:spMk id="18" creationId="{8B9E75F0-BDC6-694B-8E3B-69CB5FDDD141}"/>
          </ac:spMkLst>
        </pc:spChg>
        <pc:grpChg chg="add del mod">
          <ac:chgData name="Niccolo Galli" userId="1fe26425-73d0-4adf-bb37-bf6a7f4ff396" providerId="ADAL" clId="{0235FE90-057E-2B40-86CA-59B161B946F6}" dt="2021-08-11T15:12:54.683" v="50259" actId="165"/>
          <ac:grpSpMkLst>
            <pc:docMk/>
            <pc:sldMk cId="2731436258" sldId="417"/>
            <ac:grpSpMk id="3" creationId="{2259530B-A6AB-D749-8ED0-CCBF690C3333}"/>
          </ac:grpSpMkLst>
        </pc:grpChg>
        <pc:picChg chg="add del mod topLvl">
          <ac:chgData name="Niccolo Galli" userId="1fe26425-73d0-4adf-bb37-bf6a7f4ff396" providerId="ADAL" clId="{0235FE90-057E-2B40-86CA-59B161B946F6}" dt="2021-08-11T15:13:10.216" v="50263" actId="478"/>
          <ac:picMkLst>
            <pc:docMk/>
            <pc:sldMk cId="2731436258" sldId="417"/>
            <ac:picMk id="10" creationId="{2B764F33-FF9B-BC4D-8BB5-CD92E89E8D8E}"/>
          </ac:picMkLst>
        </pc:picChg>
        <pc:picChg chg="add del mod topLvl">
          <ac:chgData name="Niccolo Galli" userId="1fe26425-73d0-4adf-bb37-bf6a7f4ff396" providerId="ADAL" clId="{0235FE90-057E-2B40-86CA-59B161B946F6}" dt="2021-08-11T15:13:35.159" v="50268" actId="478"/>
          <ac:picMkLst>
            <pc:docMk/>
            <pc:sldMk cId="2731436258" sldId="417"/>
            <ac:picMk id="11" creationId="{B1B80CE0-0AA0-494B-8D41-9B5A41B579A8}"/>
          </ac:picMkLst>
        </pc:picChg>
        <pc:picChg chg="add mod">
          <ac:chgData name="Niccolo Galli" userId="1fe26425-73d0-4adf-bb37-bf6a7f4ff396" providerId="ADAL" clId="{0235FE90-057E-2B40-86CA-59B161B946F6}" dt="2021-08-11T15:17:16.602" v="50290" actId="1076"/>
          <ac:picMkLst>
            <pc:docMk/>
            <pc:sldMk cId="2731436258" sldId="417"/>
            <ac:picMk id="4098" creationId="{F3766D7A-EE5F-5C47-9985-6B2167D3026B}"/>
          </ac:picMkLst>
        </pc:picChg>
        <pc:picChg chg="add del mod topLvl">
          <ac:chgData name="Niccolo Galli" userId="1fe26425-73d0-4adf-bb37-bf6a7f4ff396" providerId="ADAL" clId="{0235FE90-057E-2B40-86CA-59B161B946F6}" dt="2021-08-11T15:13:07.600" v="50262" actId="478"/>
          <ac:picMkLst>
            <pc:docMk/>
            <pc:sldMk cId="2731436258" sldId="417"/>
            <ac:picMk id="4100" creationId="{BF05A20C-594B-5148-BCEC-6110F1A56027}"/>
          </ac:picMkLst>
        </pc:picChg>
        <pc:picChg chg="add del mod">
          <ac:chgData name="Niccolo Galli" userId="1fe26425-73d0-4adf-bb37-bf6a7f4ff396" providerId="ADAL" clId="{0235FE90-057E-2B40-86CA-59B161B946F6}" dt="2021-08-11T15:10:44.148" v="50222" actId="478"/>
          <ac:picMkLst>
            <pc:docMk/>
            <pc:sldMk cId="2731436258" sldId="417"/>
            <ac:picMk id="4102" creationId="{7797E89F-5C7C-D34C-8577-BCC01BCCF99B}"/>
          </ac:picMkLst>
        </pc:picChg>
        <pc:picChg chg="add mod">
          <ac:chgData name="Niccolo Galli" userId="1fe26425-73d0-4adf-bb37-bf6a7f4ff396" providerId="ADAL" clId="{0235FE90-057E-2B40-86CA-59B161B946F6}" dt="2021-08-11T15:17:16.602" v="50290" actId="1076"/>
          <ac:picMkLst>
            <pc:docMk/>
            <pc:sldMk cId="2731436258" sldId="417"/>
            <ac:picMk id="4104" creationId="{7CB6B182-F784-6C4D-9ED6-A0CEB4773FD7}"/>
          </ac:picMkLst>
        </pc:picChg>
      </pc:sldChg>
      <pc:sldChg chg="addSp delSp modSp add mod ord">
        <pc:chgData name="Niccolo Galli" userId="1fe26425-73d0-4adf-bb37-bf6a7f4ff396" providerId="ADAL" clId="{0235FE90-057E-2B40-86CA-59B161B946F6}" dt="2021-08-11T14:50:47.758" v="50078" actId="20578"/>
        <pc:sldMkLst>
          <pc:docMk/>
          <pc:sldMk cId="863235126" sldId="418"/>
        </pc:sldMkLst>
        <pc:spChg chg="mod">
          <ac:chgData name="Niccolo Galli" userId="1fe26425-73d0-4adf-bb37-bf6a7f4ff396" providerId="ADAL" clId="{0235FE90-057E-2B40-86CA-59B161B946F6}" dt="2021-08-10T13:44:11.308" v="31926" actId="1076"/>
          <ac:spMkLst>
            <pc:docMk/>
            <pc:sldMk cId="863235126" sldId="418"/>
            <ac:spMk id="2" creationId="{6925F65F-4235-624B-92A6-BDE6A73ADC7D}"/>
          </ac:spMkLst>
        </pc:spChg>
        <pc:spChg chg="del">
          <ac:chgData name="Niccolo Galli" userId="1fe26425-73d0-4adf-bb37-bf6a7f4ff396" providerId="ADAL" clId="{0235FE90-057E-2B40-86CA-59B161B946F6}" dt="2021-08-10T13:43:39.619" v="31851" actId="478"/>
          <ac:spMkLst>
            <pc:docMk/>
            <pc:sldMk cId="863235126" sldId="418"/>
            <ac:spMk id="7" creationId="{7531282E-CDD9-554B-A545-6858CD2125E4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8" creationId="{16B7AA73-7414-D64E-A0AE-351C9D98489A}"/>
          </ac:spMkLst>
        </pc:spChg>
        <pc:spChg chg="del">
          <ac:chgData name="Niccolo Galli" userId="1fe26425-73d0-4adf-bb37-bf6a7f4ff396" providerId="ADAL" clId="{0235FE90-057E-2B40-86CA-59B161B946F6}" dt="2021-08-10T13:43:42.890" v="31852" actId="478"/>
          <ac:spMkLst>
            <pc:docMk/>
            <pc:sldMk cId="863235126" sldId="418"/>
            <ac:spMk id="9" creationId="{CDC6AB36-D382-7C40-B1D1-D4E7289F1328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10" creationId="{55899485-950D-7A44-B143-4DEDCCBB6A5E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11" creationId="{656810E2-C1A4-D645-AAA3-1AC83783C876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12" creationId="{6E6CBDDC-E584-9848-B186-11AF670F9D7A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13" creationId="{5D48A945-F2A4-2745-8AA7-1E2A0175969D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14" creationId="{05B3111F-27AD-1C48-92CD-E25959D7DAA5}"/>
          </ac:spMkLst>
        </pc:spChg>
        <pc:spChg chg="add del mod">
          <ac:chgData name="Niccolo Galli" userId="1fe26425-73d0-4adf-bb37-bf6a7f4ff396" providerId="ADAL" clId="{0235FE90-057E-2B40-86CA-59B161B946F6}" dt="2021-08-10T13:44:36.220" v="31932"/>
          <ac:spMkLst>
            <pc:docMk/>
            <pc:sldMk cId="863235126" sldId="418"/>
            <ac:spMk id="15" creationId="{F2D13CDF-61F5-FE41-AB56-4C4A79EA5F17}"/>
          </ac:spMkLst>
        </pc:spChg>
        <pc:spChg chg="add del mod">
          <ac:chgData name="Niccolo Galli" userId="1fe26425-73d0-4adf-bb37-bf6a7f4ff396" providerId="ADAL" clId="{0235FE90-057E-2B40-86CA-59B161B946F6}" dt="2021-08-10T13:44:36.220" v="31932"/>
          <ac:spMkLst>
            <pc:docMk/>
            <pc:sldMk cId="863235126" sldId="418"/>
            <ac:spMk id="16" creationId="{66DC8E84-AD52-E247-AB27-BBC71A003D49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18" creationId="{904B29C1-2A7D-CD41-9F5E-F8B0BC3B751B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19" creationId="{0D8F3AAE-A3E5-FC4E-8684-535D82F69856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20" creationId="{6533733B-AB27-CD42-9C04-CECF001A5BDE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21" creationId="{441B8621-5482-D74D-AE3F-CA058F2FD65B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22" creationId="{7FA313B2-8035-F34F-A7AA-BB1544D1098B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23" creationId="{C10E8BBF-8210-C84B-A56D-E6EF323B1010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24" creationId="{3DAD7B19-82B8-D444-80B9-84266CD25102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25" creationId="{575AB243-AC9D-B149-BB6D-FEC4E7A01255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26" creationId="{6260E9FF-3426-7B4A-9F4E-96BE54BCFE4F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27" creationId="{A2DDA095-BFB9-8543-AA35-F3D8B8FC2C76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28" creationId="{1AFE5824-BDE3-B442-90CF-5C8B72E9E341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29" creationId="{69D4503E-3F51-BB46-B251-92DE3D9DCA7D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30" creationId="{FB05D419-F50F-E742-8303-C7F2216B6864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31" creationId="{8C670250-D1D7-E14D-9F90-047E66E8FAF0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32" creationId="{BD271C33-AA89-FB41-843F-6F66AD4859AC}"/>
          </ac:spMkLst>
        </pc:spChg>
        <pc:spChg chg="mod">
          <ac:chgData name="Niccolo Galli" userId="1fe26425-73d0-4adf-bb37-bf6a7f4ff396" providerId="ADAL" clId="{0235FE90-057E-2B40-86CA-59B161B946F6}" dt="2021-08-10T13:44:35.350" v="31931" actId="1076"/>
          <ac:spMkLst>
            <pc:docMk/>
            <pc:sldMk cId="863235126" sldId="418"/>
            <ac:spMk id="33" creationId="{82885BBF-5F5B-884F-B548-05982F9DE11B}"/>
          </ac:spMkLst>
        </pc:spChg>
        <pc:spChg chg="add del mod">
          <ac:chgData name="Niccolo Galli" userId="1fe26425-73d0-4adf-bb37-bf6a7f4ff396" providerId="ADAL" clId="{0235FE90-057E-2B40-86CA-59B161B946F6}" dt="2021-08-10T13:44:36.220" v="31932"/>
          <ac:spMkLst>
            <pc:docMk/>
            <pc:sldMk cId="863235126" sldId="418"/>
            <ac:spMk id="34" creationId="{54CB8707-7990-A74B-B3BC-A828AA3B4533}"/>
          </ac:spMkLst>
        </pc:spChg>
        <pc:spChg chg="add del mod">
          <ac:chgData name="Niccolo Galli" userId="1fe26425-73d0-4adf-bb37-bf6a7f4ff396" providerId="ADAL" clId="{0235FE90-057E-2B40-86CA-59B161B946F6}" dt="2021-08-10T13:44:36.220" v="31932"/>
          <ac:spMkLst>
            <pc:docMk/>
            <pc:sldMk cId="863235126" sldId="418"/>
            <ac:spMk id="35" creationId="{B11D7DB6-F7E9-1C41-8C9E-BA1438EC9FED}"/>
          </ac:spMkLst>
        </pc:spChg>
        <pc:spChg chg="add del mod">
          <ac:chgData name="Niccolo Galli" userId="1fe26425-73d0-4adf-bb37-bf6a7f4ff396" providerId="ADAL" clId="{0235FE90-057E-2B40-86CA-59B161B946F6}" dt="2021-08-10T13:44:36.220" v="31932"/>
          <ac:spMkLst>
            <pc:docMk/>
            <pc:sldMk cId="863235126" sldId="418"/>
            <ac:spMk id="36" creationId="{058D3C49-16A3-AD45-A093-3C49651C3642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38" creationId="{159A889F-3880-314A-91E7-0458C0853C96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39" creationId="{0E49E92B-57F7-6E4B-BE11-5C8C892596F2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40" creationId="{4B8AE12E-710B-5F49-99ED-E943389DD07F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41" creationId="{6FA3698B-9C02-1B41-BC2B-11EEB47D242D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42" creationId="{58B417A8-FEC7-9A4F-857D-4478482CAF28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43" creationId="{2D69D08C-B978-414A-A659-DB666DFBAC19}"/>
          </ac:spMkLst>
        </pc:spChg>
        <pc:spChg chg="add del mod">
          <ac:chgData name="Niccolo Galli" userId="1fe26425-73d0-4adf-bb37-bf6a7f4ff396" providerId="ADAL" clId="{0235FE90-057E-2B40-86CA-59B161B946F6}" dt="2021-08-10T13:44:23.877" v="31929"/>
          <ac:spMkLst>
            <pc:docMk/>
            <pc:sldMk cId="863235126" sldId="418"/>
            <ac:spMk id="44" creationId="{AA363911-FB5A-7744-AB5E-67D10D5CE93B}"/>
          </ac:spMkLst>
        </pc:spChg>
        <pc:spChg chg="add del mod">
          <ac:chgData name="Niccolo Galli" userId="1fe26425-73d0-4adf-bb37-bf6a7f4ff396" providerId="ADAL" clId="{0235FE90-057E-2B40-86CA-59B161B946F6}" dt="2021-08-10T13:44:23.877" v="31929"/>
          <ac:spMkLst>
            <pc:docMk/>
            <pc:sldMk cId="863235126" sldId="418"/>
            <ac:spMk id="45" creationId="{78D86312-5EAD-1C4E-9460-54BA47EC2D06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47" creationId="{70FB7032-81AF-6744-8BB1-3BEA65A18628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48" creationId="{DC12C938-5AAB-904C-B2B7-AAA50851459D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49" creationId="{5A4177E2-5080-7C4D-B88C-7AEBBCBD7713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50" creationId="{2F225629-2510-944D-AC9F-9CF1A8752069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51" creationId="{E98F1695-9494-CB48-A024-D6F1878E9271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52" creationId="{95BD0A02-0DAC-E84F-B505-0D22903C8102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53" creationId="{EAE516CB-0951-424F-9533-F870300EE5BB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54" creationId="{E4B5F1CE-AFE2-C244-B5AB-D9FDE485DA94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55" creationId="{FA8126E2-B30B-1B48-A1A7-02D3EB9BEC5E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56" creationId="{5CAC580A-B320-244D-AEB2-598F8962BD30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57" creationId="{205E14EF-807D-ED46-A0C3-F93AB129A3BF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58" creationId="{FD0203EB-B059-D84E-8507-F162528A376C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59" creationId="{0E9051B0-9F7D-6C4B-A379-A12115A34479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60" creationId="{0BBCC2CD-2C21-1843-B4A6-DCF3C0E9D99D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61" creationId="{6920C54A-966C-984E-B4C1-A6AD5BE804FB}"/>
          </ac:spMkLst>
        </pc:spChg>
        <pc:spChg chg="mod">
          <ac:chgData name="Niccolo Galli" userId="1fe26425-73d0-4adf-bb37-bf6a7f4ff396" providerId="ADAL" clId="{0235FE90-057E-2B40-86CA-59B161B946F6}" dt="2021-08-10T13:44:22.716" v="31928"/>
          <ac:spMkLst>
            <pc:docMk/>
            <pc:sldMk cId="863235126" sldId="418"/>
            <ac:spMk id="62" creationId="{819C4375-82DD-4240-ACB7-584D2B7CE119}"/>
          </ac:spMkLst>
        </pc:spChg>
        <pc:spChg chg="add del mod">
          <ac:chgData name="Niccolo Galli" userId="1fe26425-73d0-4adf-bb37-bf6a7f4ff396" providerId="ADAL" clId="{0235FE90-057E-2B40-86CA-59B161B946F6}" dt="2021-08-10T13:44:23.877" v="31929"/>
          <ac:spMkLst>
            <pc:docMk/>
            <pc:sldMk cId="863235126" sldId="418"/>
            <ac:spMk id="63" creationId="{2E294BD0-D70C-574C-BA4B-35B77EC550CB}"/>
          </ac:spMkLst>
        </pc:spChg>
        <pc:spChg chg="add del mod">
          <ac:chgData name="Niccolo Galli" userId="1fe26425-73d0-4adf-bb37-bf6a7f4ff396" providerId="ADAL" clId="{0235FE90-057E-2B40-86CA-59B161B946F6}" dt="2021-08-10T13:44:23.877" v="31929"/>
          <ac:spMkLst>
            <pc:docMk/>
            <pc:sldMk cId="863235126" sldId="418"/>
            <ac:spMk id="64" creationId="{7D74055E-3933-1048-9E24-CB86B48EEB25}"/>
          </ac:spMkLst>
        </pc:spChg>
        <pc:spChg chg="add del mod">
          <ac:chgData name="Niccolo Galli" userId="1fe26425-73d0-4adf-bb37-bf6a7f4ff396" providerId="ADAL" clId="{0235FE90-057E-2B40-86CA-59B161B946F6}" dt="2021-08-10T13:44:23.877" v="31929"/>
          <ac:spMkLst>
            <pc:docMk/>
            <pc:sldMk cId="863235126" sldId="418"/>
            <ac:spMk id="65" creationId="{A247EED5-2E73-8C41-9042-FA635714F33D}"/>
          </ac:spMkLst>
        </pc:spChg>
        <pc:spChg chg="mod">
          <ac:chgData name="Niccolo Galli" userId="1fe26425-73d0-4adf-bb37-bf6a7f4ff396" providerId="ADAL" clId="{0235FE90-057E-2B40-86CA-59B161B946F6}" dt="2021-08-11T14:49:43.344" v="50071" actId="1076"/>
          <ac:spMkLst>
            <pc:docMk/>
            <pc:sldMk cId="863235126" sldId="418"/>
            <ac:spMk id="67" creationId="{A0FF4CD2-5C25-F045-A032-6E5DF4FA3874}"/>
          </ac:spMkLst>
        </pc:spChg>
        <pc:spChg chg="mod">
          <ac:chgData name="Niccolo Galli" userId="1fe26425-73d0-4adf-bb37-bf6a7f4ff396" providerId="ADAL" clId="{0235FE90-057E-2B40-86CA-59B161B946F6}" dt="2021-08-11T14:49:43.344" v="50071" actId="1076"/>
          <ac:spMkLst>
            <pc:docMk/>
            <pc:sldMk cId="863235126" sldId="418"/>
            <ac:spMk id="68" creationId="{865F06B0-E67A-0344-9AA2-A1CEBB84FE1F}"/>
          </ac:spMkLst>
        </pc:spChg>
        <pc:spChg chg="mod">
          <ac:chgData name="Niccolo Galli" userId="1fe26425-73d0-4adf-bb37-bf6a7f4ff396" providerId="ADAL" clId="{0235FE90-057E-2B40-86CA-59B161B946F6}" dt="2021-08-11T14:49:43.344" v="50071" actId="1076"/>
          <ac:spMkLst>
            <pc:docMk/>
            <pc:sldMk cId="863235126" sldId="418"/>
            <ac:spMk id="69" creationId="{AF431202-790E-834F-BAEB-6570A475C561}"/>
          </ac:spMkLst>
        </pc:spChg>
        <pc:spChg chg="mod">
          <ac:chgData name="Niccolo Galli" userId="1fe26425-73d0-4adf-bb37-bf6a7f4ff396" providerId="ADAL" clId="{0235FE90-057E-2B40-86CA-59B161B946F6}" dt="2021-08-11T14:49:43.344" v="50071" actId="1076"/>
          <ac:spMkLst>
            <pc:docMk/>
            <pc:sldMk cId="863235126" sldId="418"/>
            <ac:spMk id="70" creationId="{E08F9B9D-9D23-0A49-B39C-19F319FAC8B5}"/>
          </ac:spMkLst>
        </pc:spChg>
        <pc:spChg chg="mod">
          <ac:chgData name="Niccolo Galli" userId="1fe26425-73d0-4adf-bb37-bf6a7f4ff396" providerId="ADAL" clId="{0235FE90-057E-2B40-86CA-59B161B946F6}" dt="2021-08-11T14:49:43.344" v="50071" actId="1076"/>
          <ac:spMkLst>
            <pc:docMk/>
            <pc:sldMk cId="863235126" sldId="418"/>
            <ac:spMk id="71" creationId="{D52EA0A2-6132-1D4C-9771-2C057A7B0960}"/>
          </ac:spMkLst>
        </pc:spChg>
        <pc:spChg chg="mod">
          <ac:chgData name="Niccolo Galli" userId="1fe26425-73d0-4adf-bb37-bf6a7f4ff396" providerId="ADAL" clId="{0235FE90-057E-2B40-86CA-59B161B946F6}" dt="2021-08-11T14:49:43.344" v="50071" actId="1076"/>
          <ac:spMkLst>
            <pc:docMk/>
            <pc:sldMk cId="863235126" sldId="418"/>
            <ac:spMk id="72" creationId="{891D0C58-BE90-CE42-A6AB-B4CAB5F59CAA}"/>
          </ac:spMkLst>
        </pc:spChg>
        <pc:spChg chg="add mod">
          <ac:chgData name="Niccolo Galli" userId="1fe26425-73d0-4adf-bb37-bf6a7f4ff396" providerId="ADAL" clId="{0235FE90-057E-2B40-86CA-59B161B946F6}" dt="2021-08-10T13:45:03.788" v="31934" actId="1076"/>
          <ac:spMkLst>
            <pc:docMk/>
            <pc:sldMk cId="863235126" sldId="418"/>
            <ac:spMk id="73" creationId="{85068B1F-6F1B-EE44-BFDD-C47513737152}"/>
          </ac:spMkLst>
        </pc:spChg>
        <pc:spChg chg="add mod">
          <ac:chgData name="Niccolo Galli" userId="1fe26425-73d0-4adf-bb37-bf6a7f4ff396" providerId="ADAL" clId="{0235FE90-057E-2B40-86CA-59B161B946F6}" dt="2021-08-10T13:45:03.788" v="31934" actId="1076"/>
          <ac:spMkLst>
            <pc:docMk/>
            <pc:sldMk cId="863235126" sldId="418"/>
            <ac:spMk id="74" creationId="{5685BE3A-82CB-4F4D-B479-9316473ABBEA}"/>
          </ac:spMkLst>
        </pc:spChg>
        <pc:spChg chg="add mod">
          <ac:chgData name="Niccolo Galli" userId="1fe26425-73d0-4adf-bb37-bf6a7f4ff396" providerId="ADAL" clId="{0235FE90-057E-2B40-86CA-59B161B946F6}" dt="2021-08-10T13:45:03.788" v="31934" actId="1076"/>
          <ac:spMkLst>
            <pc:docMk/>
            <pc:sldMk cId="863235126" sldId="418"/>
            <ac:spMk id="75" creationId="{14ADBFAF-E597-7744-8024-7F29637A5147}"/>
          </ac:spMkLst>
        </pc:spChg>
        <pc:spChg chg="add mod">
          <ac:chgData name="Niccolo Galli" userId="1fe26425-73d0-4adf-bb37-bf6a7f4ff396" providerId="ADAL" clId="{0235FE90-057E-2B40-86CA-59B161B946F6}" dt="2021-08-10T13:45:03.788" v="31934" actId="1076"/>
          <ac:spMkLst>
            <pc:docMk/>
            <pc:sldMk cId="863235126" sldId="418"/>
            <ac:spMk id="76" creationId="{BFA0B4B4-2167-644B-955E-990B9E1DA72B}"/>
          </ac:spMkLst>
        </pc:spChg>
        <pc:spChg chg="add mod">
          <ac:chgData name="Niccolo Galli" userId="1fe26425-73d0-4adf-bb37-bf6a7f4ff396" providerId="ADAL" clId="{0235FE90-057E-2B40-86CA-59B161B946F6}" dt="2021-08-10T13:45:03.788" v="31934" actId="1076"/>
          <ac:spMkLst>
            <pc:docMk/>
            <pc:sldMk cId="863235126" sldId="418"/>
            <ac:spMk id="77" creationId="{43A0C3FE-9D91-1945-8651-A489AEADE8FD}"/>
          </ac:spMkLst>
        </pc:spChg>
        <pc:spChg chg="add mod">
          <ac:chgData name="Niccolo Galli" userId="1fe26425-73d0-4adf-bb37-bf6a7f4ff396" providerId="ADAL" clId="{0235FE90-057E-2B40-86CA-59B161B946F6}" dt="2021-08-10T13:45:03.788" v="31934" actId="1076"/>
          <ac:spMkLst>
            <pc:docMk/>
            <pc:sldMk cId="863235126" sldId="418"/>
            <ac:spMk id="78" creationId="{63247754-2D52-8743-97A0-E7ABA9C4CEF4}"/>
          </ac:spMkLst>
        </pc:spChg>
        <pc:spChg chg="add mod">
          <ac:chgData name="Niccolo Galli" userId="1fe26425-73d0-4adf-bb37-bf6a7f4ff396" providerId="ADAL" clId="{0235FE90-057E-2B40-86CA-59B161B946F6}" dt="2021-08-10T13:45:03.788" v="31934" actId="1076"/>
          <ac:spMkLst>
            <pc:docMk/>
            <pc:sldMk cId="863235126" sldId="418"/>
            <ac:spMk id="79" creationId="{AD262964-0A03-4A42-8AA2-054CDA715572}"/>
          </ac:spMkLst>
        </pc:spChg>
        <pc:spChg chg="add mod">
          <ac:chgData name="Niccolo Galli" userId="1fe26425-73d0-4adf-bb37-bf6a7f4ff396" providerId="ADAL" clId="{0235FE90-057E-2B40-86CA-59B161B946F6}" dt="2021-08-10T13:45:03.788" v="31934" actId="1076"/>
          <ac:spMkLst>
            <pc:docMk/>
            <pc:sldMk cId="863235126" sldId="418"/>
            <ac:spMk id="80" creationId="{F58054C1-2000-254B-AC0E-2F4DF921816D}"/>
          </ac:spMkLst>
        </pc:spChg>
        <pc:spChg chg="add mod">
          <ac:chgData name="Niccolo Galli" userId="1fe26425-73d0-4adf-bb37-bf6a7f4ff396" providerId="ADAL" clId="{0235FE90-057E-2B40-86CA-59B161B946F6}" dt="2021-08-10T13:45:03.788" v="31934" actId="1076"/>
          <ac:spMkLst>
            <pc:docMk/>
            <pc:sldMk cId="863235126" sldId="418"/>
            <ac:spMk id="81" creationId="{D01A05F9-C83A-AE43-969D-5290471532D8}"/>
          </ac:spMkLst>
        </pc:spChg>
        <pc:spChg chg="add mod">
          <ac:chgData name="Niccolo Galli" userId="1fe26425-73d0-4adf-bb37-bf6a7f4ff396" providerId="ADAL" clId="{0235FE90-057E-2B40-86CA-59B161B946F6}" dt="2021-08-10T13:45:03.788" v="31934" actId="1076"/>
          <ac:spMkLst>
            <pc:docMk/>
            <pc:sldMk cId="863235126" sldId="418"/>
            <ac:spMk id="82" creationId="{AF74A2BB-872F-794A-A18C-9FF4C97C52FC}"/>
          </ac:spMkLst>
        </pc:spChg>
        <pc:spChg chg="add mod">
          <ac:chgData name="Niccolo Galli" userId="1fe26425-73d0-4adf-bb37-bf6a7f4ff396" providerId="ADAL" clId="{0235FE90-057E-2B40-86CA-59B161B946F6}" dt="2021-08-10T13:45:03.788" v="31934" actId="1076"/>
          <ac:spMkLst>
            <pc:docMk/>
            <pc:sldMk cId="863235126" sldId="418"/>
            <ac:spMk id="83" creationId="{8CE8DD1E-6300-3E42-915B-3D0167B4C826}"/>
          </ac:spMkLst>
        </pc:spChg>
        <pc:spChg chg="add mod">
          <ac:chgData name="Niccolo Galli" userId="1fe26425-73d0-4adf-bb37-bf6a7f4ff396" providerId="ADAL" clId="{0235FE90-057E-2B40-86CA-59B161B946F6}" dt="2021-08-10T13:45:03.788" v="31934" actId="1076"/>
          <ac:spMkLst>
            <pc:docMk/>
            <pc:sldMk cId="863235126" sldId="418"/>
            <ac:spMk id="84" creationId="{FD8114B5-6860-414A-8DEF-E184182B1271}"/>
          </ac:spMkLst>
        </pc:spChg>
        <pc:spChg chg="add mod">
          <ac:chgData name="Niccolo Galli" userId="1fe26425-73d0-4adf-bb37-bf6a7f4ff396" providerId="ADAL" clId="{0235FE90-057E-2B40-86CA-59B161B946F6}" dt="2021-08-10T13:45:03.788" v="31934" actId="1076"/>
          <ac:spMkLst>
            <pc:docMk/>
            <pc:sldMk cId="863235126" sldId="418"/>
            <ac:spMk id="85" creationId="{310D7E07-857D-DC45-B248-3AE108B6DA9F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87" creationId="{4B23DCD6-6DD3-3E4F-B4A4-2FF0CE45E4F5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88" creationId="{366D718C-44DC-4D48-B712-B6DF3803138A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89" creationId="{3FBD3E72-3386-1043-B096-CD8F02A0860C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90" creationId="{26D8BCD2-26BD-1947-A7C1-A22D55CCDD23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91" creationId="{86E5A37D-3DE8-6E47-A700-7A32556CB739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92" creationId="{E94E1A41-83F3-204E-AC7B-7ED16DB0E7D1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93" creationId="{0F3832C0-0E98-8641-B7CC-6C4F743652E3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94" creationId="{9F0A1234-FFC5-5844-9DE2-98CC1BC082B0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95" creationId="{F8AE17FE-0368-604F-B65F-8D8CE34D5B4E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96" creationId="{83D83F8A-8E3C-FF48-9210-5F3DDCE344C4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97" creationId="{20DDC752-1B2F-764E-802E-18F7ADAB79BD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98" creationId="{F68D9056-AC60-5D47-947A-989661D048FE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99" creationId="{C2B76C2B-F4A0-B04C-8723-DF0F1AD1785B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100" creationId="{417E6EAF-47EA-D74A-B7DB-98D279B7AC0E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101" creationId="{36C95E26-DD10-1544-92A1-676A80F18578}"/>
          </ac:spMkLst>
        </pc:spChg>
        <pc:spChg chg="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102" creationId="{04A78FC7-862A-A347-8085-9B3FDF674F83}"/>
          </ac:spMkLst>
        </pc:spChg>
        <pc:spChg chg="add del mod">
          <ac:chgData name="Niccolo Galli" userId="1fe26425-73d0-4adf-bb37-bf6a7f4ff396" providerId="ADAL" clId="{0235FE90-057E-2B40-86CA-59B161B946F6}" dt="2021-08-10T13:46:05.380" v="32002" actId="478"/>
          <ac:spMkLst>
            <pc:docMk/>
            <pc:sldMk cId="863235126" sldId="418"/>
            <ac:spMk id="103" creationId="{27FD6A2B-ED2F-EF4B-A14F-756B62F92DCF}"/>
          </ac:spMkLst>
        </pc:spChg>
        <pc:spChg chg="add del mod">
          <ac:chgData name="Niccolo Galli" userId="1fe26425-73d0-4adf-bb37-bf6a7f4ff396" providerId="ADAL" clId="{0235FE90-057E-2B40-86CA-59B161B946F6}" dt="2021-08-10T13:46:53.382" v="32051" actId="478"/>
          <ac:spMkLst>
            <pc:docMk/>
            <pc:sldMk cId="863235126" sldId="418"/>
            <ac:spMk id="104" creationId="{556F97E8-E223-D54C-BD31-F13B39AA474A}"/>
          </ac:spMkLst>
        </pc:spChg>
        <pc:spChg chg="add mod">
          <ac:chgData name="Niccolo Galli" userId="1fe26425-73d0-4adf-bb37-bf6a7f4ff396" providerId="ADAL" clId="{0235FE90-057E-2B40-86CA-59B161B946F6}" dt="2021-08-11T14:50:07.866" v="50072" actId="1076"/>
          <ac:spMkLst>
            <pc:docMk/>
            <pc:sldMk cId="863235126" sldId="418"/>
            <ac:spMk id="105" creationId="{50464C31-04BD-A542-BBAD-1A37C8D14699}"/>
          </ac:spMkLst>
        </pc:spChg>
        <pc:spChg chg="add mod">
          <ac:chgData name="Niccolo Galli" userId="1fe26425-73d0-4adf-bb37-bf6a7f4ff396" providerId="ADAL" clId="{0235FE90-057E-2B40-86CA-59B161B946F6}" dt="2021-08-11T14:50:27.072" v="50075" actId="14100"/>
          <ac:spMkLst>
            <pc:docMk/>
            <pc:sldMk cId="863235126" sldId="418"/>
            <ac:spMk id="106" creationId="{F444F5A5-A8F1-7844-A5FF-34139F822111}"/>
          </ac:spMkLst>
        </pc:spChg>
        <pc:spChg chg="add mod">
          <ac:chgData name="Niccolo Galli" userId="1fe26425-73d0-4adf-bb37-bf6a7f4ff396" providerId="ADAL" clId="{0235FE90-057E-2B40-86CA-59B161B946F6}" dt="2021-08-11T14:50:21.271" v="50074" actId="12789"/>
          <ac:spMkLst>
            <pc:docMk/>
            <pc:sldMk cId="863235126" sldId="418"/>
            <ac:spMk id="107" creationId="{CCDB2861-FF53-C64D-A461-DE8AF1E436F2}"/>
          </ac:spMkLst>
        </pc:spChg>
        <pc:spChg chg="add mod">
          <ac:chgData name="Niccolo Galli" userId="1fe26425-73d0-4adf-bb37-bf6a7f4ff396" providerId="ADAL" clId="{0235FE90-057E-2B40-86CA-59B161B946F6}" dt="2021-08-11T14:50:21.271" v="50074" actId="12789"/>
          <ac:spMkLst>
            <pc:docMk/>
            <pc:sldMk cId="863235126" sldId="418"/>
            <ac:spMk id="108" creationId="{4BA0DBED-6296-4644-8457-1E8DB3845083}"/>
          </ac:spMkLst>
        </pc:spChg>
        <pc:grpChg chg="add del mod">
          <ac:chgData name="Niccolo Galli" userId="1fe26425-73d0-4adf-bb37-bf6a7f4ff396" providerId="ADAL" clId="{0235FE90-057E-2B40-86CA-59B161B946F6}" dt="2021-08-10T13:44:36.220" v="31932"/>
          <ac:grpSpMkLst>
            <pc:docMk/>
            <pc:sldMk cId="863235126" sldId="418"/>
            <ac:grpSpMk id="6" creationId="{7DAB5019-7CDF-A549-8974-1E4AA1224489}"/>
          </ac:grpSpMkLst>
        </pc:grpChg>
        <pc:grpChg chg="add del mod">
          <ac:chgData name="Niccolo Galli" userId="1fe26425-73d0-4adf-bb37-bf6a7f4ff396" providerId="ADAL" clId="{0235FE90-057E-2B40-86CA-59B161B946F6}" dt="2021-08-10T13:44:36.220" v="31932"/>
          <ac:grpSpMkLst>
            <pc:docMk/>
            <pc:sldMk cId="863235126" sldId="418"/>
            <ac:grpSpMk id="17" creationId="{F8974B0B-F383-D947-B4F7-BC8882E9FB0D}"/>
          </ac:grpSpMkLst>
        </pc:grpChg>
        <pc:grpChg chg="add del mod">
          <ac:chgData name="Niccolo Galli" userId="1fe26425-73d0-4adf-bb37-bf6a7f4ff396" providerId="ADAL" clId="{0235FE90-057E-2B40-86CA-59B161B946F6}" dt="2021-08-10T13:44:23.877" v="31929"/>
          <ac:grpSpMkLst>
            <pc:docMk/>
            <pc:sldMk cId="863235126" sldId="418"/>
            <ac:grpSpMk id="37" creationId="{08D599C6-86D4-5444-8B5E-2B107ADF5D69}"/>
          </ac:grpSpMkLst>
        </pc:grpChg>
        <pc:grpChg chg="add del mod">
          <ac:chgData name="Niccolo Galli" userId="1fe26425-73d0-4adf-bb37-bf6a7f4ff396" providerId="ADAL" clId="{0235FE90-057E-2B40-86CA-59B161B946F6}" dt="2021-08-10T13:44:23.877" v="31929"/>
          <ac:grpSpMkLst>
            <pc:docMk/>
            <pc:sldMk cId="863235126" sldId="418"/>
            <ac:grpSpMk id="46" creationId="{729117CB-83BB-184D-92AD-6D2541C6C658}"/>
          </ac:grpSpMkLst>
        </pc:grpChg>
        <pc:grpChg chg="add mod">
          <ac:chgData name="Niccolo Galli" userId="1fe26425-73d0-4adf-bb37-bf6a7f4ff396" providerId="ADAL" clId="{0235FE90-057E-2B40-86CA-59B161B946F6}" dt="2021-08-11T14:49:43.344" v="50071" actId="1076"/>
          <ac:grpSpMkLst>
            <pc:docMk/>
            <pc:sldMk cId="863235126" sldId="418"/>
            <ac:grpSpMk id="66" creationId="{D896D4C7-CBBB-2244-A3C3-DE9C4BC73412}"/>
          </ac:grpSpMkLst>
        </pc:grpChg>
        <pc:grpChg chg="add mod">
          <ac:chgData name="Niccolo Galli" userId="1fe26425-73d0-4adf-bb37-bf6a7f4ff396" providerId="ADAL" clId="{0235FE90-057E-2B40-86CA-59B161B946F6}" dt="2021-08-11T14:50:07.866" v="50072" actId="1076"/>
          <ac:grpSpMkLst>
            <pc:docMk/>
            <pc:sldMk cId="863235126" sldId="418"/>
            <ac:grpSpMk id="86" creationId="{284CD162-45D7-D041-B41E-34E4EFA8F3C0}"/>
          </ac:grpSpMkLst>
        </pc:grpChg>
      </pc:sldChg>
      <pc:sldChg chg="addSp delSp modSp add del mod ord modAnim">
        <pc:chgData name="Niccolo Galli" userId="1fe26425-73d0-4adf-bb37-bf6a7f4ff396" providerId="ADAL" clId="{0235FE90-057E-2B40-86CA-59B161B946F6}" dt="2021-08-11T15:04:10.057" v="50174" actId="2696"/>
        <pc:sldMkLst>
          <pc:docMk/>
          <pc:sldMk cId="147477625" sldId="419"/>
        </pc:sldMkLst>
        <pc:spChg chg="del mod">
          <ac:chgData name="Niccolo Galli" userId="1fe26425-73d0-4adf-bb37-bf6a7f4ff396" providerId="ADAL" clId="{0235FE90-057E-2B40-86CA-59B161B946F6}" dt="2021-08-10T13:52:19.816" v="32499" actId="478"/>
          <ac:spMkLst>
            <pc:docMk/>
            <pc:sldMk cId="147477625" sldId="419"/>
            <ac:spMk id="2" creationId="{6925F65F-4235-624B-92A6-BDE6A73ADC7D}"/>
          </ac:spMkLst>
        </pc:spChg>
        <pc:spChg chg="add mod">
          <ac:chgData name="Niccolo Galli" userId="1fe26425-73d0-4adf-bb37-bf6a7f4ff396" providerId="ADAL" clId="{0235FE90-057E-2B40-86CA-59B161B946F6}" dt="2021-08-10T15:28:05.395" v="37469" actId="20577"/>
          <ac:spMkLst>
            <pc:docMk/>
            <pc:sldMk cId="147477625" sldId="419"/>
            <ac:spMk id="3" creationId="{154621CD-B7CF-C747-9F3D-9C64EF09FE83}"/>
          </ac:spMkLst>
        </pc:spChg>
        <pc:spChg chg="add mod">
          <ac:chgData name="Niccolo Galli" userId="1fe26425-73d0-4adf-bb37-bf6a7f4ff396" providerId="ADAL" clId="{0235FE90-057E-2B40-86CA-59B161B946F6}" dt="2021-08-10T13:54:16.047" v="32555" actId="20577"/>
          <ac:spMkLst>
            <pc:docMk/>
            <pc:sldMk cId="147477625" sldId="419"/>
            <ac:spMk id="5" creationId="{9FCE50B1-A62A-8546-8EA8-D848A2EB8A38}"/>
          </ac:spMkLst>
        </pc:spChg>
        <pc:spChg chg="add del mod">
          <ac:chgData name="Niccolo Galli" userId="1fe26425-73d0-4adf-bb37-bf6a7f4ff396" providerId="ADAL" clId="{0235FE90-057E-2B40-86CA-59B161B946F6}" dt="2021-08-10T13:52:46.021" v="32505"/>
          <ac:spMkLst>
            <pc:docMk/>
            <pc:sldMk cId="147477625" sldId="419"/>
            <ac:spMk id="6" creationId="{C45A8E6F-9083-9945-AE98-25EA38C33BA0}"/>
          </ac:spMkLst>
        </pc:spChg>
        <pc:spChg chg="del">
          <ac:chgData name="Niccolo Galli" userId="1fe26425-73d0-4adf-bb37-bf6a7f4ff396" providerId="ADAL" clId="{0235FE90-057E-2B40-86CA-59B161B946F6}" dt="2021-08-10T13:52:31.193" v="32501" actId="478"/>
          <ac:spMkLst>
            <pc:docMk/>
            <pc:sldMk cId="147477625" sldId="419"/>
            <ac:spMk id="7" creationId="{7531282E-CDD9-554B-A545-6858CD2125E4}"/>
          </ac:spMkLst>
        </pc:spChg>
        <pc:spChg chg="add del mod">
          <ac:chgData name="Niccolo Galli" userId="1fe26425-73d0-4adf-bb37-bf6a7f4ff396" providerId="ADAL" clId="{0235FE90-057E-2B40-86CA-59B161B946F6}" dt="2021-08-10T13:52:45.529" v="32504"/>
          <ac:spMkLst>
            <pc:docMk/>
            <pc:sldMk cId="147477625" sldId="419"/>
            <ac:spMk id="8" creationId="{64B54193-86E4-6447-8E85-5D294BCB57A4}"/>
          </ac:spMkLst>
        </pc:spChg>
        <pc:spChg chg="add mod">
          <ac:chgData name="Niccolo Galli" userId="1fe26425-73d0-4adf-bb37-bf6a7f4ff396" providerId="ADAL" clId="{0235FE90-057E-2B40-86CA-59B161B946F6}" dt="2021-08-10T13:54:13.135" v="32554" actId="1076"/>
          <ac:spMkLst>
            <pc:docMk/>
            <pc:sldMk cId="147477625" sldId="419"/>
            <ac:spMk id="9" creationId="{CAB92E0D-2947-7D40-8836-A7B7B5CA31A9}"/>
          </ac:spMkLst>
        </pc:spChg>
      </pc:sldChg>
      <pc:sldChg chg="addSp delSp modSp add mod modAnim">
        <pc:chgData name="Niccolo Galli" userId="1fe26425-73d0-4adf-bb37-bf6a7f4ff396" providerId="ADAL" clId="{0235FE90-057E-2B40-86CA-59B161B946F6}" dt="2021-08-11T15:30:15.658" v="50509" actId="1076"/>
        <pc:sldMkLst>
          <pc:docMk/>
          <pc:sldMk cId="237160405" sldId="419"/>
        </pc:sldMkLst>
        <pc:spChg chg="del mod">
          <ac:chgData name="Niccolo Galli" userId="1fe26425-73d0-4adf-bb37-bf6a7f4ff396" providerId="ADAL" clId="{0235FE90-057E-2B40-86CA-59B161B946F6}" dt="2021-08-11T15:29:21.915" v="50489"/>
          <ac:spMkLst>
            <pc:docMk/>
            <pc:sldMk cId="237160405" sldId="419"/>
            <ac:spMk id="3" creationId="{154621CD-B7CF-C747-9F3D-9C64EF09FE83}"/>
          </ac:spMkLst>
        </pc:spChg>
        <pc:spChg chg="del">
          <ac:chgData name="Niccolo Galli" userId="1fe26425-73d0-4adf-bb37-bf6a7f4ff396" providerId="ADAL" clId="{0235FE90-057E-2B40-86CA-59B161B946F6}" dt="2021-08-11T15:29:40.846" v="50493" actId="478"/>
          <ac:spMkLst>
            <pc:docMk/>
            <pc:sldMk cId="237160405" sldId="419"/>
            <ac:spMk id="5" creationId="{9FCE50B1-A62A-8546-8EA8-D848A2EB8A38}"/>
          </ac:spMkLst>
        </pc:spChg>
        <pc:spChg chg="add mod">
          <ac:chgData name="Niccolo Galli" userId="1fe26425-73d0-4adf-bb37-bf6a7f4ff396" providerId="ADAL" clId="{0235FE90-057E-2B40-86CA-59B161B946F6}" dt="2021-08-11T15:29:41.085" v="50494"/>
          <ac:spMkLst>
            <pc:docMk/>
            <pc:sldMk cId="237160405" sldId="419"/>
            <ac:spMk id="6" creationId="{E28A27BC-3B13-084F-884A-1056A2AFE1DA}"/>
          </ac:spMkLst>
        </pc:spChg>
        <pc:spChg chg="mod">
          <ac:chgData name="Niccolo Galli" userId="1fe26425-73d0-4adf-bb37-bf6a7f4ff396" providerId="ADAL" clId="{0235FE90-057E-2B40-86CA-59B161B946F6}" dt="2021-08-11T15:30:15.658" v="50509" actId="1076"/>
          <ac:spMkLst>
            <pc:docMk/>
            <pc:sldMk cId="237160405" sldId="419"/>
            <ac:spMk id="9" creationId="{CAB92E0D-2947-7D40-8836-A7B7B5CA31A9}"/>
          </ac:spMkLst>
        </pc:spChg>
      </pc:sldChg>
      <pc:sldChg chg="addSp delSp modSp add mod">
        <pc:chgData name="Niccolo Galli" userId="1fe26425-73d0-4adf-bb37-bf6a7f4ff396" providerId="ADAL" clId="{0235FE90-057E-2B40-86CA-59B161B946F6}" dt="2021-08-12T08:01:41.997" v="54455" actId="1076"/>
        <pc:sldMkLst>
          <pc:docMk/>
          <pc:sldMk cId="287070029" sldId="420"/>
        </pc:sldMkLst>
        <pc:spChg chg="del">
          <ac:chgData name="Niccolo Galli" userId="1fe26425-73d0-4adf-bb37-bf6a7f4ff396" providerId="ADAL" clId="{0235FE90-057E-2B40-86CA-59B161B946F6}" dt="2021-08-11T10:34:24.944" v="46549" actId="478"/>
          <ac:spMkLst>
            <pc:docMk/>
            <pc:sldMk cId="287070029" sldId="420"/>
            <ac:spMk id="2" creationId="{6925F65F-4235-624B-92A6-BDE6A73ADC7D}"/>
          </ac:spMkLst>
        </pc:spChg>
        <pc:spChg chg="add mod">
          <ac:chgData name="Niccolo Galli" userId="1fe26425-73d0-4adf-bb37-bf6a7f4ff396" providerId="ADAL" clId="{0235FE90-057E-2B40-86CA-59B161B946F6}" dt="2021-08-11T14:38:40.868" v="49848" actId="20577"/>
          <ac:spMkLst>
            <pc:docMk/>
            <pc:sldMk cId="287070029" sldId="420"/>
            <ac:spMk id="5" creationId="{E3AB6304-5F0A-3D4B-AA3A-BF410DC9AA4A}"/>
          </ac:spMkLst>
        </pc:spChg>
        <pc:spChg chg="mod">
          <ac:chgData name="Niccolo Galli" userId="1fe26425-73d0-4adf-bb37-bf6a7f4ff396" providerId="ADAL" clId="{0235FE90-057E-2B40-86CA-59B161B946F6}" dt="2021-08-12T08:01:41.997" v="54455" actId="1076"/>
          <ac:spMkLst>
            <pc:docMk/>
            <pc:sldMk cId="287070029" sldId="420"/>
            <ac:spMk id="9" creationId="{CDC6AB36-D382-7C40-B1D1-D4E7289F1328}"/>
          </ac:spMkLst>
        </pc:spChg>
        <pc:spChg chg="add mod">
          <ac:chgData name="Niccolo Galli" userId="1fe26425-73d0-4adf-bb37-bf6a7f4ff396" providerId="ADAL" clId="{0235FE90-057E-2B40-86CA-59B161B946F6}" dt="2021-08-12T08:01:41.997" v="54455" actId="1076"/>
          <ac:spMkLst>
            <pc:docMk/>
            <pc:sldMk cId="287070029" sldId="420"/>
            <ac:spMk id="22" creationId="{A30A4DD3-8D6A-7447-862B-A0163CE84C3A}"/>
          </ac:spMkLst>
        </pc:spChg>
        <pc:spChg chg="add mod">
          <ac:chgData name="Niccolo Galli" userId="1fe26425-73d0-4adf-bb37-bf6a7f4ff396" providerId="ADAL" clId="{0235FE90-057E-2B40-86CA-59B161B946F6}" dt="2021-08-12T08:01:41.997" v="54455" actId="1076"/>
          <ac:spMkLst>
            <pc:docMk/>
            <pc:sldMk cId="287070029" sldId="420"/>
            <ac:spMk id="23" creationId="{FD137104-F867-1C4E-B201-B84B71F9E51E}"/>
          </ac:spMkLst>
        </pc:spChg>
        <pc:spChg chg="add mod">
          <ac:chgData name="Niccolo Galli" userId="1fe26425-73d0-4adf-bb37-bf6a7f4ff396" providerId="ADAL" clId="{0235FE90-057E-2B40-86CA-59B161B946F6}" dt="2021-08-12T08:01:41.997" v="54455" actId="1076"/>
          <ac:spMkLst>
            <pc:docMk/>
            <pc:sldMk cId="287070029" sldId="420"/>
            <ac:spMk id="24" creationId="{9E1074F9-3269-9543-8EF8-A40A6580B227}"/>
          </ac:spMkLst>
        </pc:spChg>
        <pc:spChg chg="add mod">
          <ac:chgData name="Niccolo Galli" userId="1fe26425-73d0-4adf-bb37-bf6a7f4ff396" providerId="ADAL" clId="{0235FE90-057E-2B40-86CA-59B161B946F6}" dt="2021-08-12T08:01:41.997" v="54455" actId="1076"/>
          <ac:spMkLst>
            <pc:docMk/>
            <pc:sldMk cId="287070029" sldId="420"/>
            <ac:spMk id="25" creationId="{62935C0D-D8F7-FD49-9AEC-BA378EC8CF13}"/>
          </ac:spMkLst>
        </pc:spChg>
        <pc:spChg chg="add mod">
          <ac:chgData name="Niccolo Galli" userId="1fe26425-73d0-4adf-bb37-bf6a7f4ff396" providerId="ADAL" clId="{0235FE90-057E-2B40-86CA-59B161B946F6}" dt="2021-08-12T08:01:41.997" v="54455" actId="1076"/>
          <ac:spMkLst>
            <pc:docMk/>
            <pc:sldMk cId="287070029" sldId="420"/>
            <ac:spMk id="28" creationId="{D8821B73-11DC-4F4C-A144-5BCDA9BFACE4}"/>
          </ac:spMkLst>
        </pc:spChg>
        <pc:grpChg chg="add mod">
          <ac:chgData name="Niccolo Galli" userId="1fe26425-73d0-4adf-bb37-bf6a7f4ff396" providerId="ADAL" clId="{0235FE90-057E-2B40-86CA-59B161B946F6}" dt="2021-08-11T13:35:16.733" v="48313" actId="12788"/>
          <ac:grpSpMkLst>
            <pc:docMk/>
            <pc:sldMk cId="287070029" sldId="420"/>
            <ac:grpSpMk id="21" creationId="{A3365987-34DE-F94B-A470-1F144C20257D}"/>
          </ac:grpSpMkLst>
        </pc:grpChg>
        <pc:picChg chg="add del mod">
          <ac:chgData name="Niccolo Galli" userId="1fe26425-73d0-4adf-bb37-bf6a7f4ff396" providerId="ADAL" clId="{0235FE90-057E-2B40-86CA-59B161B946F6}" dt="2021-08-11T13:28:20.756" v="48234" actId="478"/>
          <ac:picMkLst>
            <pc:docMk/>
            <pc:sldMk cId="287070029" sldId="420"/>
            <ac:picMk id="26" creationId="{3DA5FE7D-885E-BA43-8F9A-AE42AB614432}"/>
          </ac:picMkLst>
        </pc:picChg>
        <pc:picChg chg="add mod">
          <ac:chgData name="Niccolo Galli" userId="1fe26425-73d0-4adf-bb37-bf6a7f4ff396" providerId="ADAL" clId="{0235FE90-057E-2B40-86CA-59B161B946F6}" dt="2021-08-11T13:35:16.733" v="48313" actId="12788"/>
          <ac:picMkLst>
            <pc:docMk/>
            <pc:sldMk cId="287070029" sldId="420"/>
            <ac:picMk id="27" creationId="{C3EF68B0-76C5-CE42-B734-2868ED56FC74}"/>
          </ac:picMkLst>
        </pc:picChg>
        <pc:picChg chg="add mod">
          <ac:chgData name="Niccolo Galli" userId="1fe26425-73d0-4adf-bb37-bf6a7f4ff396" providerId="ADAL" clId="{0235FE90-057E-2B40-86CA-59B161B946F6}" dt="2021-08-11T13:35:16.733" v="48313" actId="12788"/>
          <ac:picMkLst>
            <pc:docMk/>
            <pc:sldMk cId="287070029" sldId="420"/>
            <ac:picMk id="2050" creationId="{DC615953-C2DF-5943-B0BD-C5643A4DBBC4}"/>
          </ac:picMkLst>
        </pc:picChg>
        <pc:picChg chg="add mod">
          <ac:chgData name="Niccolo Galli" userId="1fe26425-73d0-4adf-bb37-bf6a7f4ff396" providerId="ADAL" clId="{0235FE90-057E-2B40-86CA-59B161B946F6}" dt="2021-08-11T13:35:16.733" v="48313" actId="12788"/>
          <ac:picMkLst>
            <pc:docMk/>
            <pc:sldMk cId="287070029" sldId="420"/>
            <ac:picMk id="2052" creationId="{B62BF6AA-9966-0646-98B7-A222A80DC2B3}"/>
          </ac:picMkLst>
        </pc:picChg>
        <pc:picChg chg="add mod">
          <ac:chgData name="Niccolo Galli" userId="1fe26425-73d0-4adf-bb37-bf6a7f4ff396" providerId="ADAL" clId="{0235FE90-057E-2B40-86CA-59B161B946F6}" dt="2021-08-11T13:35:16.733" v="48313" actId="12788"/>
          <ac:picMkLst>
            <pc:docMk/>
            <pc:sldMk cId="287070029" sldId="420"/>
            <ac:picMk id="2054" creationId="{677C59CD-DB58-7D49-B7AA-47064C9210B9}"/>
          </ac:picMkLst>
        </pc:picChg>
        <pc:picChg chg="add mod">
          <ac:chgData name="Niccolo Galli" userId="1fe26425-73d0-4adf-bb37-bf6a7f4ff396" providerId="ADAL" clId="{0235FE90-057E-2B40-86CA-59B161B946F6}" dt="2021-08-11T13:35:16.733" v="48313" actId="12788"/>
          <ac:picMkLst>
            <pc:docMk/>
            <pc:sldMk cId="287070029" sldId="420"/>
            <ac:picMk id="2056" creationId="{32B368DB-6617-B94C-A882-F960E944906C}"/>
          </ac:picMkLst>
        </pc:picChg>
        <pc:cxnChg chg="add mod">
          <ac:chgData name="Niccolo Galli" userId="1fe26425-73d0-4adf-bb37-bf6a7f4ff396" providerId="ADAL" clId="{0235FE90-057E-2B40-86CA-59B161B946F6}" dt="2021-08-11T13:35:16.733" v="48313" actId="12788"/>
          <ac:cxnSpMkLst>
            <pc:docMk/>
            <pc:sldMk cId="287070029" sldId="420"/>
            <ac:cxnSpMk id="3" creationId="{724D6EC6-3295-8B46-A678-A4F3AC937FC1}"/>
          </ac:cxnSpMkLst>
        </pc:cxnChg>
        <pc:cxnChg chg="add mod">
          <ac:chgData name="Niccolo Galli" userId="1fe26425-73d0-4adf-bb37-bf6a7f4ff396" providerId="ADAL" clId="{0235FE90-057E-2B40-86CA-59B161B946F6}" dt="2021-08-11T13:35:16.733" v="48313" actId="12788"/>
          <ac:cxnSpMkLst>
            <pc:docMk/>
            <pc:sldMk cId="287070029" sldId="420"/>
            <ac:cxnSpMk id="11" creationId="{B837F97B-4696-1342-9DB7-73699E4EEE5E}"/>
          </ac:cxnSpMkLst>
        </pc:cxnChg>
        <pc:cxnChg chg="add mod">
          <ac:chgData name="Niccolo Galli" userId="1fe26425-73d0-4adf-bb37-bf6a7f4ff396" providerId="ADAL" clId="{0235FE90-057E-2B40-86CA-59B161B946F6}" dt="2021-08-11T13:35:16.733" v="48313" actId="12788"/>
          <ac:cxnSpMkLst>
            <pc:docMk/>
            <pc:sldMk cId="287070029" sldId="420"/>
            <ac:cxnSpMk id="17" creationId="{7D56577F-ABF9-7C44-8F6D-BF2A740173E5}"/>
          </ac:cxnSpMkLst>
        </pc:cxnChg>
      </pc:sldChg>
      <pc:sldChg chg="delSp modSp add del mod">
        <pc:chgData name="Niccolo Galli" userId="1fe26425-73d0-4adf-bb37-bf6a7f4ff396" providerId="ADAL" clId="{0235FE90-057E-2B40-86CA-59B161B946F6}" dt="2021-08-11T10:17:51.706" v="46184" actId="2696"/>
        <pc:sldMkLst>
          <pc:docMk/>
          <pc:sldMk cId="770572013" sldId="420"/>
        </pc:sldMkLst>
        <pc:spChg chg="mod">
          <ac:chgData name="Niccolo Galli" userId="1fe26425-73d0-4adf-bb37-bf6a7f4ff396" providerId="ADAL" clId="{0235FE90-057E-2B40-86CA-59B161B946F6}" dt="2021-08-10T14:04:12.430" v="33080" actId="20577"/>
          <ac:spMkLst>
            <pc:docMk/>
            <pc:sldMk cId="770572013" sldId="420"/>
            <ac:spMk id="2" creationId="{6925F65F-4235-624B-92A6-BDE6A73ADC7D}"/>
          </ac:spMkLst>
        </pc:spChg>
        <pc:spChg chg="del">
          <ac:chgData name="Niccolo Galli" userId="1fe26425-73d0-4adf-bb37-bf6a7f4ff396" providerId="ADAL" clId="{0235FE90-057E-2B40-86CA-59B161B946F6}" dt="2021-08-10T14:04:15.904" v="33081" actId="478"/>
          <ac:spMkLst>
            <pc:docMk/>
            <pc:sldMk cId="770572013" sldId="420"/>
            <ac:spMk id="7" creationId="{7531282E-CDD9-554B-A545-6858CD2125E4}"/>
          </ac:spMkLst>
        </pc:spChg>
        <pc:spChg chg="mod">
          <ac:chgData name="Niccolo Galli" userId="1fe26425-73d0-4adf-bb37-bf6a7f4ff396" providerId="ADAL" clId="{0235FE90-057E-2B40-86CA-59B161B946F6}" dt="2021-08-10T14:07:51.920" v="33551" actId="20577"/>
          <ac:spMkLst>
            <pc:docMk/>
            <pc:sldMk cId="770572013" sldId="420"/>
            <ac:spMk id="9" creationId="{CDC6AB36-D382-7C40-B1D1-D4E7289F1328}"/>
          </ac:spMkLst>
        </pc:spChg>
      </pc:sldChg>
      <pc:sldChg chg="addSp delSp modSp add mod ord modAnim modNotesTx">
        <pc:chgData name="Niccolo Galli" userId="1fe26425-73d0-4adf-bb37-bf6a7f4ff396" providerId="ADAL" clId="{0235FE90-057E-2B40-86CA-59B161B946F6}" dt="2021-08-11T15:15:05.236" v="50286" actId="20577"/>
        <pc:sldMkLst>
          <pc:docMk/>
          <pc:sldMk cId="1172223544" sldId="421"/>
        </pc:sldMkLst>
        <pc:spChg chg="del">
          <ac:chgData name="Niccolo Galli" userId="1fe26425-73d0-4adf-bb37-bf6a7f4ff396" providerId="ADAL" clId="{0235FE90-057E-2B40-86CA-59B161B946F6}" dt="2021-08-10T14:10:40.288" v="33605" actId="478"/>
          <ac:spMkLst>
            <pc:docMk/>
            <pc:sldMk cId="1172223544" sldId="421"/>
            <ac:spMk id="10" creationId="{EBA6776B-968B-A546-9DB2-D7C40B805184}"/>
          </ac:spMkLst>
        </pc:spChg>
        <pc:spChg chg="mod">
          <ac:chgData name="Niccolo Galli" userId="1fe26425-73d0-4adf-bb37-bf6a7f4ff396" providerId="ADAL" clId="{0235FE90-057E-2B40-86CA-59B161B946F6}" dt="2021-08-11T08:47:29.701" v="42464" actId="20577"/>
          <ac:spMkLst>
            <pc:docMk/>
            <pc:sldMk cId="1172223544" sldId="421"/>
            <ac:spMk id="11" creationId="{EE029B5A-DCFF-D149-B7D5-AA2983F065E3}"/>
          </ac:spMkLst>
        </pc:spChg>
        <pc:spChg chg="mod">
          <ac:chgData name="Niccolo Galli" userId="1fe26425-73d0-4adf-bb37-bf6a7f4ff396" providerId="ADAL" clId="{0235FE90-057E-2B40-86CA-59B161B946F6}" dt="2021-08-10T14:18:30.979" v="33710" actId="1076"/>
          <ac:spMkLst>
            <pc:docMk/>
            <pc:sldMk cId="1172223544" sldId="421"/>
            <ac:spMk id="15" creationId="{0FA440B6-2FB6-AB41-8D5A-339124090074}"/>
          </ac:spMkLst>
        </pc:spChg>
        <pc:spChg chg="mod">
          <ac:chgData name="Niccolo Galli" userId="1fe26425-73d0-4adf-bb37-bf6a7f4ff396" providerId="ADAL" clId="{0235FE90-057E-2B40-86CA-59B161B946F6}" dt="2021-08-10T14:18:04.862" v="33705" actId="478"/>
          <ac:spMkLst>
            <pc:docMk/>
            <pc:sldMk cId="1172223544" sldId="421"/>
            <ac:spMk id="16" creationId="{DC9DAD1C-4B6A-E149-884A-434312BE7909}"/>
          </ac:spMkLst>
        </pc:spChg>
        <pc:spChg chg="mod">
          <ac:chgData name="Niccolo Galli" userId="1fe26425-73d0-4adf-bb37-bf6a7f4ff396" providerId="ADAL" clId="{0235FE90-057E-2B40-86CA-59B161B946F6}" dt="2021-08-10T14:18:04.862" v="33705" actId="478"/>
          <ac:spMkLst>
            <pc:docMk/>
            <pc:sldMk cId="1172223544" sldId="421"/>
            <ac:spMk id="17" creationId="{F23D92D2-E96B-F348-BC19-EF817E1F5545}"/>
          </ac:spMkLst>
        </pc:spChg>
        <pc:spChg chg="mod">
          <ac:chgData name="Niccolo Galli" userId="1fe26425-73d0-4adf-bb37-bf6a7f4ff396" providerId="ADAL" clId="{0235FE90-057E-2B40-86CA-59B161B946F6}" dt="2021-08-10T14:18:04.862" v="33705" actId="478"/>
          <ac:spMkLst>
            <pc:docMk/>
            <pc:sldMk cId="1172223544" sldId="421"/>
            <ac:spMk id="18" creationId="{FD168323-B9AA-A940-A153-F753D8AD76BA}"/>
          </ac:spMkLst>
        </pc:spChg>
        <pc:spChg chg="mod">
          <ac:chgData name="Niccolo Galli" userId="1fe26425-73d0-4adf-bb37-bf6a7f4ff396" providerId="ADAL" clId="{0235FE90-057E-2B40-86CA-59B161B946F6}" dt="2021-08-10T14:18:04.862" v="33705" actId="478"/>
          <ac:spMkLst>
            <pc:docMk/>
            <pc:sldMk cId="1172223544" sldId="421"/>
            <ac:spMk id="19" creationId="{E4BE3756-2BD4-3946-B60E-F55D58DC8578}"/>
          </ac:spMkLst>
        </pc:spChg>
        <pc:spChg chg="mod">
          <ac:chgData name="Niccolo Galli" userId="1fe26425-73d0-4adf-bb37-bf6a7f4ff396" providerId="ADAL" clId="{0235FE90-057E-2B40-86CA-59B161B946F6}" dt="2021-08-10T14:18:04.862" v="33705" actId="478"/>
          <ac:spMkLst>
            <pc:docMk/>
            <pc:sldMk cId="1172223544" sldId="421"/>
            <ac:spMk id="24" creationId="{B95F7956-AADC-374F-B428-304713AC87B4}"/>
          </ac:spMkLst>
        </pc:spChg>
        <pc:spChg chg="mod">
          <ac:chgData name="Niccolo Galli" userId="1fe26425-73d0-4adf-bb37-bf6a7f4ff396" providerId="ADAL" clId="{0235FE90-057E-2B40-86CA-59B161B946F6}" dt="2021-08-10T14:18:08.394" v="33706" actId="14100"/>
          <ac:spMkLst>
            <pc:docMk/>
            <pc:sldMk cId="1172223544" sldId="421"/>
            <ac:spMk id="25" creationId="{7681150C-294B-4646-9754-575F4FD45F97}"/>
          </ac:spMkLst>
        </pc:spChg>
        <pc:spChg chg="mod">
          <ac:chgData name="Niccolo Galli" userId="1fe26425-73d0-4adf-bb37-bf6a7f4ff396" providerId="ADAL" clId="{0235FE90-057E-2B40-86CA-59B161B946F6}" dt="2021-08-10T14:18:04.862" v="33705" actId="478"/>
          <ac:spMkLst>
            <pc:docMk/>
            <pc:sldMk cId="1172223544" sldId="421"/>
            <ac:spMk id="26" creationId="{225FBA8C-D7A6-1F41-8153-D218F1E36E78}"/>
          </ac:spMkLst>
        </pc:spChg>
        <pc:spChg chg="mod">
          <ac:chgData name="Niccolo Galli" userId="1fe26425-73d0-4adf-bb37-bf6a7f4ff396" providerId="ADAL" clId="{0235FE90-057E-2B40-86CA-59B161B946F6}" dt="2021-08-10T14:18:04.862" v="33705" actId="478"/>
          <ac:spMkLst>
            <pc:docMk/>
            <pc:sldMk cId="1172223544" sldId="421"/>
            <ac:spMk id="27" creationId="{A0043C65-4D25-B54E-98C2-8598B9B3286E}"/>
          </ac:spMkLst>
        </pc:spChg>
        <pc:spChg chg="mod">
          <ac:chgData name="Niccolo Galli" userId="1fe26425-73d0-4adf-bb37-bf6a7f4ff396" providerId="ADAL" clId="{0235FE90-057E-2B40-86CA-59B161B946F6}" dt="2021-08-10T14:18:04.862" v="33705" actId="478"/>
          <ac:spMkLst>
            <pc:docMk/>
            <pc:sldMk cId="1172223544" sldId="421"/>
            <ac:spMk id="28" creationId="{3E7FDD05-DD7F-5847-85EE-71CDBC79B4A0}"/>
          </ac:spMkLst>
        </pc:spChg>
        <pc:spChg chg="mod">
          <ac:chgData name="Niccolo Galli" userId="1fe26425-73d0-4adf-bb37-bf6a7f4ff396" providerId="ADAL" clId="{0235FE90-057E-2B40-86CA-59B161B946F6}" dt="2021-08-10T14:18:55.601" v="33712" actId="14100"/>
          <ac:spMkLst>
            <pc:docMk/>
            <pc:sldMk cId="1172223544" sldId="421"/>
            <ac:spMk id="29" creationId="{EE4428EC-BDA1-A746-80EB-B98354F0A596}"/>
          </ac:spMkLst>
        </pc:spChg>
        <pc:spChg chg="mod">
          <ac:chgData name="Niccolo Galli" userId="1fe26425-73d0-4adf-bb37-bf6a7f4ff396" providerId="ADAL" clId="{0235FE90-057E-2B40-86CA-59B161B946F6}" dt="2021-08-10T14:18:04.862" v="33705" actId="478"/>
          <ac:spMkLst>
            <pc:docMk/>
            <pc:sldMk cId="1172223544" sldId="421"/>
            <ac:spMk id="30" creationId="{47AD4709-55FD-1E40-9C59-880A9B8BA09A}"/>
          </ac:spMkLst>
        </pc:spChg>
        <pc:grpChg chg="add mod">
          <ac:chgData name="Niccolo Galli" userId="1fe26425-73d0-4adf-bb37-bf6a7f4ff396" providerId="ADAL" clId="{0235FE90-057E-2B40-86CA-59B161B946F6}" dt="2021-08-10T14:18:50.900" v="33711" actId="14100"/>
          <ac:grpSpMkLst>
            <pc:docMk/>
            <pc:sldMk cId="1172223544" sldId="421"/>
            <ac:grpSpMk id="8" creationId="{1F9C11E7-6FBE-B842-9F16-153B500F9A22}"/>
          </ac:grpSpMkLst>
        </pc:grpChg>
        <pc:picChg chg="del">
          <ac:chgData name="Niccolo Galli" userId="1fe26425-73d0-4adf-bb37-bf6a7f4ff396" providerId="ADAL" clId="{0235FE90-057E-2B40-86CA-59B161B946F6}" dt="2021-08-10T14:10:40.288" v="33605" actId="478"/>
          <ac:picMkLst>
            <pc:docMk/>
            <pc:sldMk cId="1172223544" sldId="421"/>
            <ac:picMk id="9" creationId="{0C0B8AAC-3396-C449-BE1F-BDA99DF1CDCF}"/>
          </ac:picMkLst>
        </pc:picChg>
        <pc:picChg chg="del">
          <ac:chgData name="Niccolo Galli" userId="1fe26425-73d0-4adf-bb37-bf6a7f4ff396" providerId="ADAL" clId="{0235FE90-057E-2B40-86CA-59B161B946F6}" dt="2021-08-10T14:10:40.288" v="33605" actId="478"/>
          <ac:picMkLst>
            <pc:docMk/>
            <pc:sldMk cId="1172223544" sldId="421"/>
            <ac:picMk id="14340" creationId="{381DEF82-657C-8D4C-B51B-2ADF007215A1}"/>
          </ac:picMkLst>
        </pc:picChg>
        <pc:picChg chg="del">
          <ac:chgData name="Niccolo Galli" userId="1fe26425-73d0-4adf-bb37-bf6a7f4ff396" providerId="ADAL" clId="{0235FE90-057E-2B40-86CA-59B161B946F6}" dt="2021-08-10T14:10:40.288" v="33605" actId="478"/>
          <ac:picMkLst>
            <pc:docMk/>
            <pc:sldMk cId="1172223544" sldId="421"/>
            <ac:picMk id="14342" creationId="{2EC7652C-2434-D94D-AF8C-10C037CD0CA8}"/>
          </ac:picMkLst>
        </pc:picChg>
        <pc:cxnChg chg="mod">
          <ac:chgData name="Niccolo Galli" userId="1fe26425-73d0-4adf-bb37-bf6a7f4ff396" providerId="ADAL" clId="{0235FE90-057E-2B40-86CA-59B161B946F6}" dt="2021-08-10T14:18:04.862" v="33705" actId="478"/>
          <ac:cxnSpMkLst>
            <pc:docMk/>
            <pc:sldMk cId="1172223544" sldId="421"/>
            <ac:cxnSpMk id="12" creationId="{546448EE-8E88-CD43-9597-450D7705741B}"/>
          </ac:cxnSpMkLst>
        </pc:cxnChg>
        <pc:cxnChg chg="mod">
          <ac:chgData name="Niccolo Galli" userId="1fe26425-73d0-4adf-bb37-bf6a7f4ff396" providerId="ADAL" clId="{0235FE90-057E-2B40-86CA-59B161B946F6}" dt="2021-08-10T14:18:04.862" v="33705" actId="478"/>
          <ac:cxnSpMkLst>
            <pc:docMk/>
            <pc:sldMk cId="1172223544" sldId="421"/>
            <ac:cxnSpMk id="13" creationId="{74CC95C2-D71E-1448-AC64-3F5B16A4FB3F}"/>
          </ac:cxnSpMkLst>
        </pc:cxnChg>
        <pc:cxnChg chg="mod">
          <ac:chgData name="Niccolo Galli" userId="1fe26425-73d0-4adf-bb37-bf6a7f4ff396" providerId="ADAL" clId="{0235FE90-057E-2B40-86CA-59B161B946F6}" dt="2021-08-10T14:18:04.862" v="33705" actId="478"/>
          <ac:cxnSpMkLst>
            <pc:docMk/>
            <pc:sldMk cId="1172223544" sldId="421"/>
            <ac:cxnSpMk id="14" creationId="{8F373F01-774C-8846-B7F5-AAB5F86550FE}"/>
          </ac:cxnSpMkLst>
        </pc:cxnChg>
        <pc:cxnChg chg="del mod">
          <ac:chgData name="Niccolo Galli" userId="1fe26425-73d0-4adf-bb37-bf6a7f4ff396" providerId="ADAL" clId="{0235FE90-057E-2B40-86CA-59B161B946F6}" dt="2021-08-10T14:18:04.862" v="33705" actId="478"/>
          <ac:cxnSpMkLst>
            <pc:docMk/>
            <pc:sldMk cId="1172223544" sldId="421"/>
            <ac:cxnSpMk id="20" creationId="{56119F8E-4353-BE4F-85E4-DCD554297E65}"/>
          </ac:cxnSpMkLst>
        </pc:cxnChg>
        <pc:cxnChg chg="mod">
          <ac:chgData name="Niccolo Galli" userId="1fe26425-73d0-4adf-bb37-bf6a7f4ff396" providerId="ADAL" clId="{0235FE90-057E-2B40-86CA-59B161B946F6}" dt="2021-08-10T15:32:31.686" v="37545" actId="1036"/>
          <ac:cxnSpMkLst>
            <pc:docMk/>
            <pc:sldMk cId="1172223544" sldId="421"/>
            <ac:cxnSpMk id="21" creationId="{BB790EC0-C7C0-404F-BA5D-C8593DF8F497}"/>
          </ac:cxnSpMkLst>
        </pc:cxnChg>
        <pc:cxnChg chg="mod">
          <ac:chgData name="Niccolo Galli" userId="1fe26425-73d0-4adf-bb37-bf6a7f4ff396" providerId="ADAL" clId="{0235FE90-057E-2B40-86CA-59B161B946F6}" dt="2021-08-10T14:18:04.862" v="33705" actId="478"/>
          <ac:cxnSpMkLst>
            <pc:docMk/>
            <pc:sldMk cId="1172223544" sldId="421"/>
            <ac:cxnSpMk id="22" creationId="{22AA72AF-1203-F346-8572-7EAC7E92AB5B}"/>
          </ac:cxnSpMkLst>
        </pc:cxnChg>
        <pc:cxnChg chg="mod">
          <ac:chgData name="Niccolo Galli" userId="1fe26425-73d0-4adf-bb37-bf6a7f4ff396" providerId="ADAL" clId="{0235FE90-057E-2B40-86CA-59B161B946F6}" dt="2021-08-10T14:18:04.862" v="33705" actId="478"/>
          <ac:cxnSpMkLst>
            <pc:docMk/>
            <pc:sldMk cId="1172223544" sldId="421"/>
            <ac:cxnSpMk id="23" creationId="{7F41E7F3-D866-B843-8D54-242D86744FFA}"/>
          </ac:cxnSpMkLst>
        </pc:cxnChg>
        <pc:cxnChg chg="add del mod">
          <ac:chgData name="Niccolo Galli" userId="1fe26425-73d0-4adf-bb37-bf6a7f4ff396" providerId="ADAL" clId="{0235FE90-057E-2B40-86CA-59B161B946F6}" dt="2021-08-10T14:17:59.880" v="33703" actId="478"/>
          <ac:cxnSpMkLst>
            <pc:docMk/>
            <pc:sldMk cId="1172223544" sldId="421"/>
            <ac:cxnSpMk id="31" creationId="{02B2CDA7-24EA-5746-A7B8-D9C4195EA481}"/>
          </ac:cxnSpMkLst>
        </pc:cxnChg>
        <pc:cxnChg chg="add mod">
          <ac:chgData name="Niccolo Galli" userId="1fe26425-73d0-4adf-bb37-bf6a7f4ff396" providerId="ADAL" clId="{0235FE90-057E-2B40-86CA-59B161B946F6}" dt="2021-08-10T14:22:54.044" v="33755" actId="692"/>
          <ac:cxnSpMkLst>
            <pc:docMk/>
            <pc:sldMk cId="1172223544" sldId="421"/>
            <ac:cxnSpMk id="35" creationId="{DBECBFDE-617A-EC4E-82E6-442B94B1E5D3}"/>
          </ac:cxnSpMkLst>
        </pc:cxnChg>
      </pc:sldChg>
      <pc:sldChg chg="addSp delSp modSp add del mod ord">
        <pc:chgData name="Niccolo Galli" userId="1fe26425-73d0-4adf-bb37-bf6a7f4ff396" providerId="ADAL" clId="{0235FE90-057E-2B40-86CA-59B161B946F6}" dt="2021-08-11T13:56:51.005" v="48621" actId="2696"/>
        <pc:sldMkLst>
          <pc:docMk/>
          <pc:sldMk cId="625939851" sldId="422"/>
        </pc:sldMkLst>
        <pc:spChg chg="del mod">
          <ac:chgData name="Niccolo Galli" userId="1fe26425-73d0-4adf-bb37-bf6a7f4ff396" providerId="ADAL" clId="{0235FE90-057E-2B40-86CA-59B161B946F6}" dt="2021-08-11T13:52:31.728" v="48583" actId="478"/>
          <ac:spMkLst>
            <pc:docMk/>
            <pc:sldMk cId="625939851" sldId="422"/>
            <ac:spMk id="2" creationId="{6925F65F-4235-624B-92A6-BDE6A73ADC7D}"/>
          </ac:spMkLst>
        </pc:spChg>
        <pc:spChg chg="mod">
          <ac:chgData name="Niccolo Galli" userId="1fe26425-73d0-4adf-bb37-bf6a7f4ff396" providerId="ADAL" clId="{0235FE90-057E-2B40-86CA-59B161B946F6}" dt="2021-08-11T13:52:52.796" v="48587" actId="1076"/>
          <ac:spMkLst>
            <pc:docMk/>
            <pc:sldMk cId="625939851" sldId="422"/>
            <ac:spMk id="3" creationId="{AB37EC13-B04B-D045-BE81-67B992192C2E}"/>
          </ac:spMkLst>
        </pc:spChg>
        <pc:spChg chg="del">
          <ac:chgData name="Niccolo Galli" userId="1fe26425-73d0-4adf-bb37-bf6a7f4ff396" providerId="ADAL" clId="{0235FE90-057E-2B40-86CA-59B161B946F6}" dt="2021-08-11T07:31:03.677" v="39582" actId="478"/>
          <ac:spMkLst>
            <pc:docMk/>
            <pc:sldMk cId="625939851" sldId="422"/>
            <ac:spMk id="5" creationId="{AE2776AA-CB8E-B746-8EEB-6C8D47008DDF}"/>
          </ac:spMkLst>
        </pc:spChg>
        <pc:spChg chg="del">
          <ac:chgData name="Niccolo Galli" userId="1fe26425-73d0-4adf-bb37-bf6a7f4ff396" providerId="ADAL" clId="{0235FE90-057E-2B40-86CA-59B161B946F6}" dt="2021-08-10T14:57:10.405" v="34926" actId="478"/>
          <ac:spMkLst>
            <pc:docMk/>
            <pc:sldMk cId="625939851" sldId="422"/>
            <ac:spMk id="7" creationId="{7531282E-CDD9-554B-A545-6858CD2125E4}"/>
          </ac:spMkLst>
        </pc:spChg>
        <pc:spChg chg="add del mod">
          <ac:chgData name="Niccolo Galli" userId="1fe26425-73d0-4adf-bb37-bf6a7f4ff396" providerId="ADAL" clId="{0235FE90-057E-2B40-86CA-59B161B946F6}" dt="2021-08-11T13:53:12.967" v="48588" actId="21"/>
          <ac:spMkLst>
            <pc:docMk/>
            <pc:sldMk cId="625939851" sldId="422"/>
            <ac:spMk id="7" creationId="{CB6E4338-585B-C240-8314-FE0A9F0F5DCC}"/>
          </ac:spMkLst>
        </pc:spChg>
        <pc:spChg chg="del">
          <ac:chgData name="Niccolo Galli" userId="1fe26425-73d0-4adf-bb37-bf6a7f4ff396" providerId="ADAL" clId="{0235FE90-057E-2B40-86CA-59B161B946F6}" dt="2021-08-10T14:55:38.592" v="34696" actId="478"/>
          <ac:spMkLst>
            <pc:docMk/>
            <pc:sldMk cId="625939851" sldId="422"/>
            <ac:spMk id="8" creationId="{9E865359-F67B-4240-8008-8C317919AF98}"/>
          </ac:spMkLst>
        </pc:spChg>
        <pc:spChg chg="add del mod">
          <ac:chgData name="Niccolo Galli" userId="1fe26425-73d0-4adf-bb37-bf6a7f4ff396" providerId="ADAL" clId="{0235FE90-057E-2B40-86CA-59B161B946F6}" dt="2021-08-11T13:52:17.050" v="48557"/>
          <ac:spMkLst>
            <pc:docMk/>
            <pc:sldMk cId="625939851" sldId="422"/>
            <ac:spMk id="8" creationId="{F96B2751-C359-3F47-AE69-ACA544E8F99D}"/>
          </ac:spMkLst>
        </pc:spChg>
        <pc:spChg chg="mod">
          <ac:chgData name="Niccolo Galli" userId="1fe26425-73d0-4adf-bb37-bf6a7f4ff396" providerId="ADAL" clId="{0235FE90-057E-2B40-86CA-59B161B946F6}" dt="2021-08-11T13:52:52.796" v="48587" actId="1076"/>
          <ac:spMkLst>
            <pc:docMk/>
            <pc:sldMk cId="625939851" sldId="422"/>
            <ac:spMk id="9" creationId="{F33895B2-BF5C-DE45-A26C-4996DEE93744}"/>
          </ac:spMkLst>
        </pc:spChg>
        <pc:spChg chg="add mod">
          <ac:chgData name="Niccolo Galli" userId="1fe26425-73d0-4adf-bb37-bf6a7f4ff396" providerId="ADAL" clId="{0235FE90-057E-2B40-86CA-59B161B946F6}" dt="2021-08-11T13:52:28.449" v="48582" actId="20577"/>
          <ac:spMkLst>
            <pc:docMk/>
            <pc:sldMk cId="625939851" sldId="422"/>
            <ac:spMk id="10" creationId="{00DBA7B5-A185-4B4A-A130-B9AA4547512A}"/>
          </ac:spMkLst>
        </pc:spChg>
      </pc:sldChg>
      <pc:sldChg chg="delSp add del mod">
        <pc:chgData name="Niccolo Galli" userId="1fe26425-73d0-4adf-bb37-bf6a7f4ff396" providerId="ADAL" clId="{0235FE90-057E-2B40-86CA-59B161B946F6}" dt="2021-08-11T13:58:08.071" v="48655" actId="2696"/>
        <pc:sldMkLst>
          <pc:docMk/>
          <pc:sldMk cId="3086180764" sldId="422"/>
        </pc:sldMkLst>
        <pc:spChg chg="del">
          <ac:chgData name="Niccolo Galli" userId="1fe26425-73d0-4adf-bb37-bf6a7f4ff396" providerId="ADAL" clId="{0235FE90-057E-2B40-86CA-59B161B946F6}" dt="2021-08-11T13:58:02.126" v="48654" actId="21"/>
          <ac:spMkLst>
            <pc:docMk/>
            <pc:sldMk cId="3086180764" sldId="422"/>
            <ac:spMk id="3" creationId="{AB37EC13-B04B-D045-BE81-67B992192C2E}"/>
          </ac:spMkLst>
        </pc:spChg>
        <pc:spChg chg="del">
          <ac:chgData name="Niccolo Galli" userId="1fe26425-73d0-4adf-bb37-bf6a7f4ff396" providerId="ADAL" clId="{0235FE90-057E-2B40-86CA-59B161B946F6}" dt="2021-08-11T13:58:02.126" v="48654" actId="21"/>
          <ac:spMkLst>
            <pc:docMk/>
            <pc:sldMk cId="3086180764" sldId="422"/>
            <ac:spMk id="9" creationId="{F33895B2-BF5C-DE45-A26C-4996DEE93744}"/>
          </ac:spMkLst>
        </pc:spChg>
      </pc:sldChg>
      <pc:sldChg chg="addSp delSp modSp add mod">
        <pc:chgData name="Niccolo Galli" userId="1fe26425-73d0-4adf-bb37-bf6a7f4ff396" providerId="ADAL" clId="{0235FE90-057E-2B40-86CA-59B161B946F6}" dt="2021-08-11T14:18:38.638" v="49247" actId="20577"/>
        <pc:sldMkLst>
          <pc:docMk/>
          <pc:sldMk cId="2187495958" sldId="423"/>
        </pc:sldMkLst>
        <pc:spChg chg="mod">
          <ac:chgData name="Niccolo Galli" userId="1fe26425-73d0-4adf-bb37-bf6a7f4ff396" providerId="ADAL" clId="{0235FE90-057E-2B40-86CA-59B161B946F6}" dt="2021-08-10T15:17:01.728" v="36888" actId="20577"/>
          <ac:spMkLst>
            <pc:docMk/>
            <pc:sldMk cId="2187495958" sldId="423"/>
            <ac:spMk id="2" creationId="{6925F65F-4235-624B-92A6-BDE6A73ADC7D}"/>
          </ac:spMkLst>
        </pc:spChg>
        <pc:spChg chg="del">
          <ac:chgData name="Niccolo Galli" userId="1fe26425-73d0-4adf-bb37-bf6a7f4ff396" providerId="ADAL" clId="{0235FE90-057E-2B40-86CA-59B161B946F6}" dt="2021-08-10T15:01:13.222" v="35131" actId="478"/>
          <ac:spMkLst>
            <pc:docMk/>
            <pc:sldMk cId="2187495958" sldId="423"/>
            <ac:spMk id="6" creationId="{542BDD7C-EFBE-794E-A34E-19C645D1D68E}"/>
          </ac:spMkLst>
        </pc:spChg>
        <pc:spChg chg="del">
          <ac:chgData name="Niccolo Galli" userId="1fe26425-73d0-4adf-bb37-bf6a7f4ff396" providerId="ADAL" clId="{0235FE90-057E-2B40-86CA-59B161B946F6}" dt="2021-08-10T15:01:07.814" v="35128" actId="478"/>
          <ac:spMkLst>
            <pc:docMk/>
            <pc:sldMk cId="2187495958" sldId="423"/>
            <ac:spMk id="7" creationId="{7531282E-CDD9-554B-A545-6858CD2125E4}"/>
          </ac:spMkLst>
        </pc:spChg>
        <pc:spChg chg="del">
          <ac:chgData name="Niccolo Galli" userId="1fe26425-73d0-4adf-bb37-bf6a7f4ff396" providerId="ADAL" clId="{0235FE90-057E-2B40-86CA-59B161B946F6}" dt="2021-08-10T15:01:11.055" v="35130" actId="478"/>
          <ac:spMkLst>
            <pc:docMk/>
            <pc:sldMk cId="2187495958" sldId="423"/>
            <ac:spMk id="8" creationId="{F93A4E15-8643-5D43-9D3F-3711133992D0}"/>
          </ac:spMkLst>
        </pc:spChg>
        <pc:spChg chg="del">
          <ac:chgData name="Niccolo Galli" userId="1fe26425-73d0-4adf-bb37-bf6a7f4ff396" providerId="ADAL" clId="{0235FE90-057E-2B40-86CA-59B161B946F6}" dt="2021-08-10T15:01:08.879" v="35129" actId="478"/>
          <ac:spMkLst>
            <pc:docMk/>
            <pc:sldMk cId="2187495958" sldId="423"/>
            <ac:spMk id="9" creationId="{CDC6AB36-D382-7C40-B1D1-D4E7289F1328}"/>
          </ac:spMkLst>
        </pc:spChg>
        <pc:spChg chg="del">
          <ac:chgData name="Niccolo Galli" userId="1fe26425-73d0-4adf-bb37-bf6a7f4ff396" providerId="ADAL" clId="{0235FE90-057E-2B40-86CA-59B161B946F6}" dt="2021-08-10T15:01:15.685" v="35132" actId="478"/>
          <ac:spMkLst>
            <pc:docMk/>
            <pc:sldMk cId="2187495958" sldId="423"/>
            <ac:spMk id="10" creationId="{9382AD7B-940E-F049-BE85-4131A85A5484}"/>
          </ac:spMkLst>
        </pc:spChg>
        <pc:graphicFrameChg chg="add mod modGraphic">
          <ac:chgData name="Niccolo Galli" userId="1fe26425-73d0-4adf-bb37-bf6a7f4ff396" providerId="ADAL" clId="{0235FE90-057E-2B40-86CA-59B161B946F6}" dt="2021-08-11T14:18:38.638" v="49247" actId="20577"/>
          <ac:graphicFrameMkLst>
            <pc:docMk/>
            <pc:sldMk cId="2187495958" sldId="423"/>
            <ac:graphicFrameMk id="4" creationId="{83E38A37-8854-E940-A4A1-CEB4ABA8FEA7}"/>
          </ac:graphicFrameMkLst>
        </pc:graphicFrameChg>
        <pc:picChg chg="add del mod">
          <ac:chgData name="Niccolo Galli" userId="1fe26425-73d0-4adf-bb37-bf6a7f4ff396" providerId="ADAL" clId="{0235FE90-057E-2B40-86CA-59B161B946F6}" dt="2021-08-10T15:04:42.514" v="35173" actId="478"/>
          <ac:picMkLst>
            <pc:docMk/>
            <pc:sldMk cId="2187495958" sldId="423"/>
            <ac:picMk id="3" creationId="{7244DDA4-7754-4642-8343-3662F2D1311D}"/>
          </ac:picMkLst>
        </pc:picChg>
      </pc:sldChg>
      <pc:sldChg chg="addSp delSp modSp add mod">
        <pc:chgData name="Niccolo Galli" userId="1fe26425-73d0-4adf-bb37-bf6a7f4ff396" providerId="ADAL" clId="{0235FE90-057E-2B40-86CA-59B161B946F6}" dt="2021-08-12T08:11:23.689" v="54478" actId="113"/>
        <pc:sldMkLst>
          <pc:docMk/>
          <pc:sldMk cId="2512040881" sldId="424"/>
        </pc:sldMkLst>
        <pc:spChg chg="del">
          <ac:chgData name="Niccolo Galli" userId="1fe26425-73d0-4adf-bb37-bf6a7f4ff396" providerId="ADAL" clId="{0235FE90-057E-2B40-86CA-59B161B946F6}" dt="2021-08-10T15:17:10.209" v="36889" actId="478"/>
          <ac:spMkLst>
            <pc:docMk/>
            <pc:sldMk cId="2512040881" sldId="424"/>
            <ac:spMk id="2" creationId="{6925F65F-4235-624B-92A6-BDE6A73ADC7D}"/>
          </ac:spMkLst>
        </pc:spChg>
        <pc:spChg chg="add mod">
          <ac:chgData name="Niccolo Galli" userId="1fe26425-73d0-4adf-bb37-bf6a7f4ff396" providerId="ADAL" clId="{0235FE90-057E-2B40-86CA-59B161B946F6}" dt="2021-08-10T15:17:14.746" v="36892" actId="6549"/>
          <ac:spMkLst>
            <pc:docMk/>
            <pc:sldMk cId="2512040881" sldId="424"/>
            <ac:spMk id="5" creationId="{C43628BD-AC47-1B42-8712-29D8AA49CCEC}"/>
          </ac:spMkLst>
        </pc:spChg>
        <pc:graphicFrameChg chg="modGraphic">
          <ac:chgData name="Niccolo Galli" userId="1fe26425-73d0-4adf-bb37-bf6a7f4ff396" providerId="ADAL" clId="{0235FE90-057E-2B40-86CA-59B161B946F6}" dt="2021-08-12T08:11:23.689" v="54478" actId="113"/>
          <ac:graphicFrameMkLst>
            <pc:docMk/>
            <pc:sldMk cId="2512040881" sldId="424"/>
            <ac:graphicFrameMk id="4" creationId="{83E38A37-8854-E940-A4A1-CEB4ABA8FEA7}"/>
          </ac:graphicFrameMkLst>
        </pc:graphicFrameChg>
      </pc:sldChg>
      <pc:sldChg chg="add modNotesTx">
        <pc:chgData name="Niccolo Galli" userId="1fe26425-73d0-4adf-bb37-bf6a7f4ff396" providerId="ADAL" clId="{0235FE90-057E-2B40-86CA-59B161B946F6}" dt="2021-08-10T15:53:57.935" v="38225" actId="20577"/>
        <pc:sldMkLst>
          <pc:docMk/>
          <pc:sldMk cId="3489611945" sldId="425"/>
        </pc:sldMkLst>
      </pc:sldChg>
      <pc:sldChg chg="add">
        <pc:chgData name="Niccolo Galli" userId="1fe26425-73d0-4adf-bb37-bf6a7f4ff396" providerId="ADAL" clId="{0235FE90-057E-2B40-86CA-59B161B946F6}" dt="2021-08-10T16:09:40.429" v="39144"/>
        <pc:sldMkLst>
          <pc:docMk/>
          <pc:sldMk cId="3230989917" sldId="426"/>
        </pc:sldMkLst>
      </pc:sldChg>
      <pc:sldChg chg="addSp delSp modSp add mod ord">
        <pc:chgData name="Niccolo Galli" userId="1fe26425-73d0-4adf-bb37-bf6a7f4ff396" providerId="ADAL" clId="{0235FE90-057E-2B40-86CA-59B161B946F6}" dt="2021-08-11T16:57:35.230" v="52705" actId="207"/>
        <pc:sldMkLst>
          <pc:docMk/>
          <pc:sldMk cId="2394543729" sldId="427"/>
        </pc:sldMkLst>
        <pc:spChg chg="mod">
          <ac:chgData name="Niccolo Galli" userId="1fe26425-73d0-4adf-bb37-bf6a7f4ff396" providerId="ADAL" clId="{0235FE90-057E-2B40-86CA-59B161B946F6}" dt="2021-08-11T08:01:32.761" v="41875" actId="20577"/>
          <ac:spMkLst>
            <pc:docMk/>
            <pc:sldMk cId="2394543729" sldId="427"/>
            <ac:spMk id="2" creationId="{AE14101C-2A8D-BE47-8B1A-7C76E75FD93D}"/>
          </ac:spMkLst>
        </pc:spChg>
        <pc:spChg chg="add mod">
          <ac:chgData name="Niccolo Galli" userId="1fe26425-73d0-4adf-bb37-bf6a7f4ff396" providerId="ADAL" clId="{0235FE90-057E-2B40-86CA-59B161B946F6}" dt="2021-08-11T08:16:00.946" v="42059" actId="2710"/>
          <ac:spMkLst>
            <pc:docMk/>
            <pc:sldMk cId="2394543729" sldId="427"/>
            <ac:spMk id="3" creationId="{606D9345-60A1-EA43-ACEB-C8EA02D0CC78}"/>
          </ac:spMkLst>
        </pc:spChg>
        <pc:spChg chg="mod">
          <ac:chgData name="Niccolo Galli" userId="1fe26425-73d0-4adf-bb37-bf6a7f4ff396" providerId="ADAL" clId="{0235FE90-057E-2B40-86CA-59B161B946F6}" dt="2021-08-11T16:57:35.230" v="52705" actId="207"/>
          <ac:spMkLst>
            <pc:docMk/>
            <pc:sldMk cId="2394543729" sldId="427"/>
            <ac:spMk id="4" creationId="{696541A0-B171-984B-8753-F8B6B372EB00}"/>
          </ac:spMkLst>
        </pc:spChg>
        <pc:spChg chg="del">
          <ac:chgData name="Niccolo Galli" userId="1fe26425-73d0-4adf-bb37-bf6a7f4ff396" providerId="ADAL" clId="{0235FE90-057E-2B40-86CA-59B161B946F6}" dt="2021-08-11T07:37:30.706" v="39585" actId="478"/>
          <ac:spMkLst>
            <pc:docMk/>
            <pc:sldMk cId="2394543729" sldId="427"/>
            <ac:spMk id="6" creationId="{A098BE0F-FA80-BF48-A227-16814FCB435C}"/>
          </ac:spMkLst>
        </pc:spChg>
        <pc:picChg chg="del">
          <ac:chgData name="Niccolo Galli" userId="1fe26425-73d0-4adf-bb37-bf6a7f4ff396" providerId="ADAL" clId="{0235FE90-057E-2B40-86CA-59B161B946F6}" dt="2021-08-11T07:38:20.524" v="39625" actId="478"/>
          <ac:picMkLst>
            <pc:docMk/>
            <pc:sldMk cId="2394543729" sldId="427"/>
            <ac:picMk id="7" creationId="{B5607A1B-8609-2F42-A9EA-841BA40E20FD}"/>
          </ac:picMkLst>
        </pc:picChg>
        <pc:picChg chg="del">
          <ac:chgData name="Niccolo Galli" userId="1fe26425-73d0-4adf-bb37-bf6a7f4ff396" providerId="ADAL" clId="{0235FE90-057E-2B40-86CA-59B161B946F6}" dt="2021-08-11T07:37:19.798" v="39584" actId="478"/>
          <ac:picMkLst>
            <pc:docMk/>
            <pc:sldMk cId="2394543729" sldId="427"/>
            <ac:picMk id="8" creationId="{30DDA126-488A-5243-8828-57D015C92ED2}"/>
          </ac:picMkLst>
        </pc:picChg>
        <pc:picChg chg="add mod">
          <ac:chgData name="Niccolo Galli" userId="1fe26425-73d0-4adf-bb37-bf6a7f4ff396" providerId="ADAL" clId="{0235FE90-057E-2B40-86CA-59B161B946F6}" dt="2021-08-11T08:13:36.061" v="42033" actId="1076"/>
          <ac:picMkLst>
            <pc:docMk/>
            <pc:sldMk cId="2394543729" sldId="427"/>
            <ac:picMk id="1026" creationId="{4FBF2F0F-1062-D24B-932E-888271F5A787}"/>
          </ac:picMkLst>
        </pc:picChg>
        <pc:picChg chg="add mod">
          <ac:chgData name="Niccolo Galli" userId="1fe26425-73d0-4adf-bb37-bf6a7f4ff396" providerId="ADAL" clId="{0235FE90-057E-2B40-86CA-59B161B946F6}" dt="2021-08-11T08:16:19.443" v="42063" actId="1076"/>
          <ac:picMkLst>
            <pc:docMk/>
            <pc:sldMk cId="2394543729" sldId="427"/>
            <ac:picMk id="1028" creationId="{0C5A73C1-CEC7-0745-BB45-E04E1B10200E}"/>
          </ac:picMkLst>
        </pc:picChg>
      </pc:sldChg>
      <pc:sldChg chg="addSp delSp modSp add mod modNotesTx">
        <pc:chgData name="Niccolo Galli" userId="1fe26425-73d0-4adf-bb37-bf6a7f4ff396" providerId="ADAL" clId="{0235FE90-057E-2B40-86CA-59B161B946F6}" dt="2021-08-12T07:51:47.313" v="54415" actId="20577"/>
        <pc:sldMkLst>
          <pc:docMk/>
          <pc:sldMk cId="2731044432" sldId="428"/>
        </pc:sldMkLst>
        <pc:spChg chg="mod">
          <ac:chgData name="Niccolo Galli" userId="1fe26425-73d0-4adf-bb37-bf6a7f4ff396" providerId="ADAL" clId="{0235FE90-057E-2B40-86CA-59B161B946F6}" dt="2021-08-11T08:01:39.920" v="41894" actId="20577"/>
          <ac:spMkLst>
            <pc:docMk/>
            <pc:sldMk cId="2731044432" sldId="428"/>
            <ac:spMk id="2" creationId="{AE14101C-2A8D-BE47-8B1A-7C76E75FD93D}"/>
          </ac:spMkLst>
        </pc:spChg>
        <pc:spChg chg="add mod">
          <ac:chgData name="Niccolo Galli" userId="1fe26425-73d0-4adf-bb37-bf6a7f4ff396" providerId="ADAL" clId="{0235FE90-057E-2B40-86CA-59B161B946F6}" dt="2021-08-11T16:57:45.364" v="52707" actId="2711"/>
          <ac:spMkLst>
            <pc:docMk/>
            <pc:sldMk cId="2731044432" sldId="428"/>
            <ac:spMk id="3" creationId="{CE2AC13A-AF84-B543-8DC8-A66BF314731E}"/>
          </ac:spMkLst>
        </pc:spChg>
        <pc:spChg chg="mod">
          <ac:chgData name="Niccolo Galli" userId="1fe26425-73d0-4adf-bb37-bf6a7f4ff396" providerId="ADAL" clId="{0235FE90-057E-2B40-86CA-59B161B946F6}" dt="2021-08-11T16:57:45.364" v="52707" actId="2711"/>
          <ac:spMkLst>
            <pc:docMk/>
            <pc:sldMk cId="2731044432" sldId="428"/>
            <ac:spMk id="4" creationId="{696541A0-B171-984B-8753-F8B6B372EB00}"/>
          </ac:spMkLst>
        </pc:spChg>
        <pc:spChg chg="add mod">
          <ac:chgData name="Niccolo Galli" userId="1fe26425-73d0-4adf-bb37-bf6a7f4ff396" providerId="ADAL" clId="{0235FE90-057E-2B40-86CA-59B161B946F6}" dt="2021-08-12T07:51:47.313" v="54415" actId="20577"/>
          <ac:spMkLst>
            <pc:docMk/>
            <pc:sldMk cId="2731044432" sldId="428"/>
            <ac:spMk id="5" creationId="{F1251C68-5609-9D4D-9A78-0ADA6F5A3276}"/>
          </ac:spMkLst>
        </pc:spChg>
        <pc:spChg chg="add mod">
          <ac:chgData name="Niccolo Galli" userId="1fe26425-73d0-4adf-bb37-bf6a7f4ff396" providerId="ADAL" clId="{0235FE90-057E-2B40-86CA-59B161B946F6}" dt="2021-08-11T16:57:45.364" v="52707" actId="2711"/>
          <ac:spMkLst>
            <pc:docMk/>
            <pc:sldMk cId="2731044432" sldId="428"/>
            <ac:spMk id="6" creationId="{DBD3A8A4-DA47-924A-B730-F01F3E1F6EAC}"/>
          </ac:spMkLst>
        </pc:spChg>
        <pc:spChg chg="add mod">
          <ac:chgData name="Niccolo Galli" userId="1fe26425-73d0-4adf-bb37-bf6a7f4ff396" providerId="ADAL" clId="{0235FE90-057E-2B40-86CA-59B161B946F6}" dt="2021-08-12T07:51:23.156" v="54410" actId="115"/>
          <ac:spMkLst>
            <pc:docMk/>
            <pc:sldMk cId="2731044432" sldId="428"/>
            <ac:spMk id="7" creationId="{5DC9A75A-4819-664F-822C-F066C482EF72}"/>
          </ac:spMkLst>
        </pc:spChg>
        <pc:picChg chg="add mod">
          <ac:chgData name="Niccolo Galli" userId="1fe26425-73d0-4adf-bb37-bf6a7f4ff396" providerId="ADAL" clId="{0235FE90-057E-2B40-86CA-59B161B946F6}" dt="2021-08-11T08:41:48.518" v="42426" actId="552"/>
          <ac:picMkLst>
            <pc:docMk/>
            <pc:sldMk cId="2731044432" sldId="428"/>
            <ac:picMk id="2050" creationId="{F6ADCC10-871B-8644-BB4B-27DED7689D72}"/>
          </ac:picMkLst>
        </pc:picChg>
        <pc:picChg chg="add del mod">
          <ac:chgData name="Niccolo Galli" userId="1fe26425-73d0-4adf-bb37-bf6a7f4ff396" providerId="ADAL" clId="{0235FE90-057E-2B40-86CA-59B161B946F6}" dt="2021-08-11T08:30:05.423" v="42309" actId="478"/>
          <ac:picMkLst>
            <pc:docMk/>
            <pc:sldMk cId="2731044432" sldId="428"/>
            <ac:picMk id="2052" creationId="{EC45AD2F-F9E8-4B4C-86D1-98A2E230F5A0}"/>
          </ac:picMkLst>
        </pc:picChg>
        <pc:picChg chg="add del">
          <ac:chgData name="Niccolo Galli" userId="1fe26425-73d0-4adf-bb37-bf6a7f4ff396" providerId="ADAL" clId="{0235FE90-057E-2B40-86CA-59B161B946F6}" dt="2021-08-11T08:30:39.606" v="42311" actId="478"/>
          <ac:picMkLst>
            <pc:docMk/>
            <pc:sldMk cId="2731044432" sldId="428"/>
            <ac:picMk id="2054" creationId="{E36B02FC-E555-F043-AF1D-76CAB1114292}"/>
          </ac:picMkLst>
        </pc:picChg>
        <pc:picChg chg="add mod">
          <ac:chgData name="Niccolo Galli" userId="1fe26425-73d0-4adf-bb37-bf6a7f4ff396" providerId="ADAL" clId="{0235FE90-057E-2B40-86CA-59B161B946F6}" dt="2021-08-11T08:41:48.518" v="42426" actId="552"/>
          <ac:picMkLst>
            <pc:docMk/>
            <pc:sldMk cId="2731044432" sldId="428"/>
            <ac:picMk id="2056" creationId="{11990089-0F77-5144-8258-2DEE9EA456E1}"/>
          </ac:picMkLst>
        </pc:picChg>
        <pc:picChg chg="add mod">
          <ac:chgData name="Niccolo Galli" userId="1fe26425-73d0-4adf-bb37-bf6a7f4ff396" providerId="ADAL" clId="{0235FE90-057E-2B40-86CA-59B161B946F6}" dt="2021-08-11T08:41:48.518" v="42426" actId="552"/>
          <ac:picMkLst>
            <pc:docMk/>
            <pc:sldMk cId="2731044432" sldId="428"/>
            <ac:picMk id="2058" creationId="{728197EE-F483-3648-9592-16C9B96FE533}"/>
          </ac:picMkLst>
        </pc:picChg>
        <pc:picChg chg="add mod">
          <ac:chgData name="Niccolo Galli" userId="1fe26425-73d0-4adf-bb37-bf6a7f4ff396" providerId="ADAL" clId="{0235FE90-057E-2B40-86CA-59B161B946F6}" dt="2021-08-11T08:41:48.518" v="42426" actId="552"/>
          <ac:picMkLst>
            <pc:docMk/>
            <pc:sldMk cId="2731044432" sldId="428"/>
            <ac:picMk id="2060" creationId="{FF05D466-8106-4041-A9CB-D3B5D6A2896A}"/>
          </ac:picMkLst>
        </pc:picChg>
        <pc:picChg chg="add del">
          <ac:chgData name="Niccolo Galli" userId="1fe26425-73d0-4adf-bb37-bf6a7f4ff396" providerId="ADAL" clId="{0235FE90-057E-2B40-86CA-59B161B946F6}" dt="2021-08-11T08:39:17.022" v="42397"/>
          <ac:picMkLst>
            <pc:docMk/>
            <pc:sldMk cId="2731044432" sldId="428"/>
            <ac:picMk id="2062" creationId="{CCD7D723-1AEB-4043-BC8E-DBAA5F9F4BF7}"/>
          </ac:picMkLst>
        </pc:picChg>
        <pc:picChg chg="add mod">
          <ac:chgData name="Niccolo Galli" userId="1fe26425-73d0-4adf-bb37-bf6a7f4ff396" providerId="ADAL" clId="{0235FE90-057E-2B40-86CA-59B161B946F6}" dt="2021-08-11T08:41:48.518" v="42426" actId="552"/>
          <ac:picMkLst>
            <pc:docMk/>
            <pc:sldMk cId="2731044432" sldId="428"/>
            <ac:picMk id="2064" creationId="{3741804F-C4FA-5E44-BE82-8B4DB4239F1E}"/>
          </ac:picMkLst>
        </pc:picChg>
      </pc:sldChg>
      <pc:sldChg chg="delSp modSp add del mod modNotesTx">
        <pc:chgData name="Niccolo Galli" userId="1fe26425-73d0-4adf-bb37-bf6a7f4ff396" providerId="ADAL" clId="{0235FE90-057E-2B40-86CA-59B161B946F6}" dt="2021-08-11T09:20:06.006" v="43992" actId="2696"/>
        <pc:sldMkLst>
          <pc:docMk/>
          <pc:sldMk cId="3183145081" sldId="429"/>
        </pc:sldMkLst>
        <pc:spChg chg="del">
          <ac:chgData name="Niccolo Galli" userId="1fe26425-73d0-4adf-bb37-bf6a7f4ff396" providerId="ADAL" clId="{0235FE90-057E-2B40-86CA-59B161B946F6}" dt="2021-08-11T09:15:40.984" v="43542" actId="478"/>
          <ac:spMkLst>
            <pc:docMk/>
            <pc:sldMk cId="3183145081" sldId="429"/>
            <ac:spMk id="4" creationId="{696541A0-B171-984B-8753-F8B6B372EB00}"/>
          </ac:spMkLst>
        </pc:spChg>
        <pc:spChg chg="mod">
          <ac:chgData name="Niccolo Galli" userId="1fe26425-73d0-4adf-bb37-bf6a7f4ff396" providerId="ADAL" clId="{0235FE90-057E-2B40-86CA-59B161B946F6}" dt="2021-08-11T09:20:04.207" v="43991" actId="21"/>
          <ac:spMkLst>
            <pc:docMk/>
            <pc:sldMk cId="3183145081" sldId="429"/>
            <ac:spMk id="6" creationId="{A098BE0F-FA80-BF48-A227-16814FCB435C}"/>
          </ac:spMkLst>
        </pc:spChg>
        <pc:picChg chg="del">
          <ac:chgData name="Niccolo Galli" userId="1fe26425-73d0-4adf-bb37-bf6a7f4ff396" providerId="ADAL" clId="{0235FE90-057E-2B40-86CA-59B161B946F6}" dt="2021-08-11T09:15:40.984" v="43542" actId="478"/>
          <ac:picMkLst>
            <pc:docMk/>
            <pc:sldMk cId="3183145081" sldId="429"/>
            <ac:picMk id="7" creationId="{B5607A1B-8609-2F42-A9EA-841BA40E20FD}"/>
          </ac:picMkLst>
        </pc:picChg>
        <pc:picChg chg="del">
          <ac:chgData name="Niccolo Galli" userId="1fe26425-73d0-4adf-bb37-bf6a7f4ff396" providerId="ADAL" clId="{0235FE90-057E-2B40-86CA-59B161B946F6}" dt="2021-08-11T09:12:49.917" v="43405" actId="478"/>
          <ac:picMkLst>
            <pc:docMk/>
            <pc:sldMk cId="3183145081" sldId="429"/>
            <ac:picMk id="8" creationId="{30DDA126-488A-5243-8828-57D015C92ED2}"/>
          </ac:picMkLst>
        </pc:picChg>
      </pc:sldChg>
      <pc:sldChg chg="addSp delSp modSp add del mod">
        <pc:chgData name="Niccolo Galli" userId="1fe26425-73d0-4adf-bb37-bf6a7f4ff396" providerId="ADAL" clId="{0235FE90-057E-2B40-86CA-59B161B946F6}" dt="2021-08-11T13:48:54.885" v="48554" actId="2696"/>
        <pc:sldMkLst>
          <pc:docMk/>
          <pc:sldMk cId="3967157501" sldId="429"/>
        </pc:sldMkLst>
        <pc:spChg chg="del">
          <ac:chgData name="Niccolo Galli" userId="1fe26425-73d0-4adf-bb37-bf6a7f4ff396" providerId="ADAL" clId="{0235FE90-057E-2B40-86CA-59B161B946F6}" dt="2021-08-11T09:32:16.007" v="45044" actId="478"/>
          <ac:spMkLst>
            <pc:docMk/>
            <pc:sldMk cId="3967157501" sldId="429"/>
            <ac:spMk id="3" creationId="{AB37EC13-B04B-D045-BE81-67B992192C2E}"/>
          </ac:spMkLst>
        </pc:spChg>
        <pc:spChg chg="del">
          <ac:chgData name="Niccolo Galli" userId="1fe26425-73d0-4adf-bb37-bf6a7f4ff396" providerId="ADAL" clId="{0235FE90-057E-2B40-86CA-59B161B946F6}" dt="2021-08-11T09:32:16.007" v="45044" actId="478"/>
          <ac:spMkLst>
            <pc:docMk/>
            <pc:sldMk cId="3967157501" sldId="429"/>
            <ac:spMk id="5" creationId="{AE2776AA-CB8E-B746-8EEB-6C8D47008DDF}"/>
          </ac:spMkLst>
        </pc:spChg>
        <pc:spChg chg="del">
          <ac:chgData name="Niccolo Galli" userId="1fe26425-73d0-4adf-bb37-bf6a7f4ff396" providerId="ADAL" clId="{0235FE90-057E-2B40-86CA-59B161B946F6}" dt="2021-08-11T09:32:16.007" v="45044" actId="478"/>
          <ac:spMkLst>
            <pc:docMk/>
            <pc:sldMk cId="3967157501" sldId="429"/>
            <ac:spMk id="7" creationId="{7531282E-CDD9-554B-A545-6858CD2125E4}"/>
          </ac:spMkLst>
        </pc:spChg>
        <pc:spChg chg="add mod">
          <ac:chgData name="Niccolo Galli" userId="1fe26425-73d0-4adf-bb37-bf6a7f4ff396" providerId="ADAL" clId="{0235FE90-057E-2B40-86CA-59B161B946F6}" dt="2021-08-11T13:36:40.456" v="48371" actId="21"/>
          <ac:spMkLst>
            <pc:docMk/>
            <pc:sldMk cId="3967157501" sldId="429"/>
            <ac:spMk id="8" creationId="{62E0102F-7FE5-BA4C-AE2C-D2C183604DF4}"/>
          </ac:spMkLst>
        </pc:spChg>
        <pc:spChg chg="add del mod">
          <ac:chgData name="Niccolo Galli" userId="1fe26425-73d0-4adf-bb37-bf6a7f4ff396" providerId="ADAL" clId="{0235FE90-057E-2B40-86CA-59B161B946F6}" dt="2021-08-11T13:41:16.355" v="48520"/>
          <ac:spMkLst>
            <pc:docMk/>
            <pc:sldMk cId="3967157501" sldId="429"/>
            <ac:spMk id="9" creationId="{10755B21-9428-674C-A7C5-D6357F9B0CE6}"/>
          </ac:spMkLst>
        </pc:spChg>
        <pc:spChg chg="mod">
          <ac:chgData name="Niccolo Galli" userId="1fe26425-73d0-4adf-bb37-bf6a7f4ff396" providerId="ADAL" clId="{0235FE90-057E-2B40-86CA-59B161B946F6}" dt="2021-08-11T09:35:05.457" v="45046" actId="122"/>
          <ac:spMkLst>
            <pc:docMk/>
            <pc:sldMk cId="3967157501" sldId="429"/>
            <ac:spMk id="10" creationId="{C55B13CC-7B1D-F94C-B33E-7EDEEB6F4050}"/>
          </ac:spMkLst>
        </pc:spChg>
      </pc:sldChg>
      <pc:sldChg chg="addSp delSp modSp add mod">
        <pc:chgData name="Niccolo Galli" userId="1fe26425-73d0-4adf-bb37-bf6a7f4ff396" providerId="ADAL" clId="{0235FE90-057E-2B40-86CA-59B161B946F6}" dt="2021-08-11T15:15:24.828" v="50288" actId="207"/>
        <pc:sldMkLst>
          <pc:docMk/>
          <pc:sldMk cId="626448360" sldId="430"/>
        </pc:sldMkLst>
        <pc:spChg chg="mod">
          <ac:chgData name="Niccolo Galli" userId="1fe26425-73d0-4adf-bb37-bf6a7f4ff396" providerId="ADAL" clId="{0235FE90-057E-2B40-86CA-59B161B946F6}" dt="2021-08-11T15:15:24.828" v="50288" actId="207"/>
          <ac:spMkLst>
            <pc:docMk/>
            <pc:sldMk cId="626448360" sldId="430"/>
            <ac:spMk id="6" creationId="{D9338DFE-541C-4C4E-8BED-F19C7D98011E}"/>
          </ac:spMkLst>
        </pc:spChg>
        <pc:spChg chg="mod">
          <ac:chgData name="Niccolo Galli" userId="1fe26425-73d0-4adf-bb37-bf6a7f4ff396" providerId="ADAL" clId="{0235FE90-057E-2B40-86CA-59B161B946F6}" dt="2021-08-11T11:05:37.214" v="47774"/>
          <ac:spMkLst>
            <pc:docMk/>
            <pc:sldMk cId="626448360" sldId="430"/>
            <ac:spMk id="7" creationId="{17B86239-DFBF-4640-A011-0024EDCE84FF}"/>
          </ac:spMkLst>
        </pc:spChg>
        <pc:picChg chg="add del mod">
          <ac:chgData name="Niccolo Galli" userId="1fe26425-73d0-4adf-bb37-bf6a7f4ff396" providerId="ADAL" clId="{0235FE90-057E-2B40-86CA-59B161B946F6}" dt="2021-08-11T11:12:30.350" v="47902" actId="478"/>
          <ac:picMkLst>
            <pc:docMk/>
            <pc:sldMk cId="626448360" sldId="430"/>
            <ac:picMk id="2" creationId="{BFB6DC82-CB38-FB40-B079-757D87E2A58B}"/>
          </ac:picMkLst>
        </pc:picChg>
        <pc:picChg chg="add del mod modCrop">
          <ac:chgData name="Niccolo Galli" userId="1fe26425-73d0-4adf-bb37-bf6a7f4ff396" providerId="ADAL" clId="{0235FE90-057E-2B40-86CA-59B161B946F6}" dt="2021-08-11T13:12:04.235" v="48076" actId="21"/>
          <ac:picMkLst>
            <pc:docMk/>
            <pc:sldMk cId="626448360" sldId="430"/>
            <ac:picMk id="3" creationId="{D1305CAC-490E-BD47-84A2-48D66815263F}"/>
          </ac:picMkLst>
        </pc:picChg>
        <pc:picChg chg="add mod">
          <ac:chgData name="Niccolo Galli" userId="1fe26425-73d0-4adf-bb37-bf6a7f4ff396" providerId="ADAL" clId="{0235FE90-057E-2B40-86CA-59B161B946F6}" dt="2021-08-11T13:55:27.975" v="48616" actId="1076"/>
          <ac:picMkLst>
            <pc:docMk/>
            <pc:sldMk cId="626448360" sldId="430"/>
            <ac:picMk id="8" creationId="{CD37CF98-A590-8542-A001-82BD880BD2B9}"/>
          </ac:picMkLst>
        </pc:picChg>
      </pc:sldChg>
      <pc:sldChg chg="add del">
        <pc:chgData name="Niccolo Galli" userId="1fe26425-73d0-4adf-bb37-bf6a7f4ff396" providerId="ADAL" clId="{0235FE90-057E-2B40-86CA-59B161B946F6}" dt="2021-08-11T09:19:55.966" v="43990" actId="2696"/>
        <pc:sldMkLst>
          <pc:docMk/>
          <pc:sldMk cId="822838514" sldId="430"/>
        </pc:sldMkLst>
      </pc:sldChg>
      <pc:sldChg chg="addSp delSp modSp add del mod modAnim">
        <pc:chgData name="Niccolo Galli" userId="1fe26425-73d0-4adf-bb37-bf6a7f4ff396" providerId="ADAL" clId="{0235FE90-057E-2B40-86CA-59B161B946F6}" dt="2021-08-11T10:13:54.699" v="46134" actId="2696"/>
        <pc:sldMkLst>
          <pc:docMk/>
          <pc:sldMk cId="1104804903" sldId="431"/>
        </pc:sldMkLst>
        <pc:spChg chg="del">
          <ac:chgData name="Niccolo Galli" userId="1fe26425-73d0-4adf-bb37-bf6a7f4ff396" providerId="ADAL" clId="{0235FE90-057E-2B40-86CA-59B161B946F6}" dt="2021-08-11T10:12:49.703" v="46106" actId="478"/>
          <ac:spMkLst>
            <pc:docMk/>
            <pc:sldMk cId="1104804903" sldId="431"/>
            <ac:spMk id="10" creationId="{EBA6776B-968B-A546-9DB2-D7C40B805184}"/>
          </ac:spMkLst>
        </pc:spChg>
        <pc:spChg chg="del mod">
          <ac:chgData name="Niccolo Galli" userId="1fe26425-73d0-4adf-bb37-bf6a7f4ff396" providerId="ADAL" clId="{0235FE90-057E-2B40-86CA-59B161B946F6}" dt="2021-08-11T10:13:51.900" v="46133" actId="478"/>
          <ac:spMkLst>
            <pc:docMk/>
            <pc:sldMk cId="1104804903" sldId="431"/>
            <ac:spMk id="11" creationId="{EE029B5A-DCFF-D149-B7D5-AA2983F065E3}"/>
          </ac:spMkLst>
        </pc:spChg>
        <pc:picChg chg="del">
          <ac:chgData name="Niccolo Galli" userId="1fe26425-73d0-4adf-bb37-bf6a7f4ff396" providerId="ADAL" clId="{0235FE90-057E-2B40-86CA-59B161B946F6}" dt="2021-08-11T10:12:49.703" v="46106" actId="478"/>
          <ac:picMkLst>
            <pc:docMk/>
            <pc:sldMk cId="1104804903" sldId="431"/>
            <ac:picMk id="9" creationId="{0C0B8AAC-3396-C449-BE1F-BDA99DF1CDCF}"/>
          </ac:picMkLst>
        </pc:picChg>
        <pc:picChg chg="add del">
          <ac:chgData name="Niccolo Galli" userId="1fe26425-73d0-4adf-bb37-bf6a7f4ff396" providerId="ADAL" clId="{0235FE90-057E-2B40-86CA-59B161B946F6}" dt="2021-08-11T10:13:51.900" v="46133" actId="478"/>
          <ac:picMkLst>
            <pc:docMk/>
            <pc:sldMk cId="1104804903" sldId="431"/>
            <ac:picMk id="7170" creationId="{36A0D003-A00B-BA49-9AA9-B5B32EF53E50}"/>
          </ac:picMkLst>
        </pc:picChg>
        <pc:picChg chg="del">
          <ac:chgData name="Niccolo Galli" userId="1fe26425-73d0-4adf-bb37-bf6a7f4ff396" providerId="ADAL" clId="{0235FE90-057E-2B40-86CA-59B161B946F6}" dt="2021-08-11T10:12:49.703" v="46106" actId="478"/>
          <ac:picMkLst>
            <pc:docMk/>
            <pc:sldMk cId="1104804903" sldId="431"/>
            <ac:picMk id="14340" creationId="{381DEF82-657C-8D4C-B51B-2ADF007215A1}"/>
          </ac:picMkLst>
        </pc:picChg>
        <pc:picChg chg="del">
          <ac:chgData name="Niccolo Galli" userId="1fe26425-73d0-4adf-bb37-bf6a7f4ff396" providerId="ADAL" clId="{0235FE90-057E-2B40-86CA-59B161B946F6}" dt="2021-08-11T10:12:49.703" v="46106" actId="478"/>
          <ac:picMkLst>
            <pc:docMk/>
            <pc:sldMk cId="1104804903" sldId="431"/>
            <ac:picMk id="14342" creationId="{2EC7652C-2434-D94D-AF8C-10C037CD0CA8}"/>
          </ac:picMkLst>
        </pc:picChg>
      </pc:sldChg>
      <pc:sldChg chg="addSp delSp modSp add mod">
        <pc:chgData name="Niccolo Galli" userId="1fe26425-73d0-4adf-bb37-bf6a7f4ff396" providerId="ADAL" clId="{0235FE90-057E-2B40-86CA-59B161B946F6}" dt="2021-08-11T14:53:41.499" v="50087" actId="20577"/>
        <pc:sldMkLst>
          <pc:docMk/>
          <pc:sldMk cId="4143527005" sldId="431"/>
        </pc:sldMkLst>
        <pc:spChg chg="mod">
          <ac:chgData name="Niccolo Galli" userId="1fe26425-73d0-4adf-bb37-bf6a7f4ff396" providerId="ADAL" clId="{0235FE90-057E-2B40-86CA-59B161B946F6}" dt="2021-08-11T14:53:41.499" v="50087" actId="20577"/>
          <ac:spMkLst>
            <pc:docMk/>
            <pc:sldMk cId="4143527005" sldId="431"/>
            <ac:spMk id="4" creationId="{903ACF89-8238-0849-ABD8-E47AD65320F6}"/>
          </ac:spMkLst>
        </pc:spChg>
        <pc:spChg chg="del">
          <ac:chgData name="Niccolo Galli" userId="1fe26425-73d0-4adf-bb37-bf6a7f4ff396" providerId="ADAL" clId="{0235FE90-057E-2B40-86CA-59B161B946F6}" dt="2021-08-11T13:36:04.987" v="48316" actId="478"/>
          <ac:spMkLst>
            <pc:docMk/>
            <pc:sldMk cId="4143527005" sldId="431"/>
            <ac:spMk id="6" creationId="{9B6C866D-8E76-D34B-8650-2EFCB009C05A}"/>
          </ac:spMkLst>
        </pc:spChg>
        <pc:spChg chg="mod">
          <ac:chgData name="Niccolo Galli" userId="1fe26425-73d0-4adf-bb37-bf6a7f4ff396" providerId="ADAL" clId="{0235FE90-057E-2B40-86CA-59B161B946F6}" dt="2021-08-11T13:40:53.997" v="48515" actId="1076"/>
          <ac:spMkLst>
            <pc:docMk/>
            <pc:sldMk cId="4143527005" sldId="431"/>
            <ac:spMk id="7" creationId="{7B67943C-0187-F444-9D00-57DE9F96BFE0}"/>
          </ac:spMkLst>
        </pc:spChg>
        <pc:spChg chg="mod">
          <ac:chgData name="Niccolo Galli" userId="1fe26425-73d0-4adf-bb37-bf6a7f4ff396" providerId="ADAL" clId="{0235FE90-057E-2B40-86CA-59B161B946F6}" dt="2021-08-11T13:41:03.164" v="48516" actId="1076"/>
          <ac:spMkLst>
            <pc:docMk/>
            <pc:sldMk cId="4143527005" sldId="431"/>
            <ac:spMk id="8" creationId="{4BBED7F4-98A6-FF4C-942B-769624172FCC}"/>
          </ac:spMkLst>
        </pc:spChg>
        <pc:spChg chg="mod">
          <ac:chgData name="Niccolo Galli" userId="1fe26425-73d0-4adf-bb37-bf6a7f4ff396" providerId="ADAL" clId="{0235FE90-057E-2B40-86CA-59B161B946F6}" dt="2021-08-11T13:59:15.088" v="48671" actId="20577"/>
          <ac:spMkLst>
            <pc:docMk/>
            <pc:sldMk cId="4143527005" sldId="431"/>
            <ac:spMk id="10" creationId="{95DECA69-D73D-1D46-BD6C-9629AC9345B5}"/>
          </ac:spMkLst>
        </pc:spChg>
        <pc:spChg chg="add mod">
          <ac:chgData name="Niccolo Galli" userId="1fe26425-73d0-4adf-bb37-bf6a7f4ff396" providerId="ADAL" clId="{0235FE90-057E-2B40-86CA-59B161B946F6}" dt="2021-08-11T13:44:52.484" v="48522" actId="14100"/>
          <ac:spMkLst>
            <pc:docMk/>
            <pc:sldMk cId="4143527005" sldId="431"/>
            <ac:spMk id="11" creationId="{F293DF03-F442-A044-B76E-EA34773CCFCF}"/>
          </ac:spMkLst>
        </pc:spChg>
        <pc:cxnChg chg="mod">
          <ac:chgData name="Niccolo Galli" userId="1fe26425-73d0-4adf-bb37-bf6a7f4ff396" providerId="ADAL" clId="{0235FE90-057E-2B40-86CA-59B161B946F6}" dt="2021-08-11T13:39:08.651" v="48471" actId="1076"/>
          <ac:cxnSpMkLst>
            <pc:docMk/>
            <pc:sldMk cId="4143527005" sldId="431"/>
            <ac:cxnSpMk id="9" creationId="{513B8B65-4221-8D4E-883B-0D312F1EFD16}"/>
          </ac:cxnSpMkLst>
        </pc:cxnChg>
      </pc:sldChg>
      <pc:sldChg chg="addSp delSp modSp add mod">
        <pc:chgData name="Niccolo Galli" userId="1fe26425-73d0-4adf-bb37-bf6a7f4ff396" providerId="ADAL" clId="{0235FE90-057E-2B40-86CA-59B161B946F6}" dt="2021-08-12T07:49:25.932" v="54408" actId="14100"/>
        <pc:sldMkLst>
          <pc:docMk/>
          <pc:sldMk cId="3352277092" sldId="432"/>
        </pc:sldMkLst>
        <pc:spChg chg="del">
          <ac:chgData name="Niccolo Galli" userId="1fe26425-73d0-4adf-bb37-bf6a7f4ff396" providerId="ADAL" clId="{0235FE90-057E-2B40-86CA-59B161B946F6}" dt="2021-08-11T13:57:10.445" v="48624" actId="478"/>
          <ac:spMkLst>
            <pc:docMk/>
            <pc:sldMk cId="3352277092" sldId="432"/>
            <ac:spMk id="3" creationId="{606D9345-60A1-EA43-ACEB-C8EA02D0CC78}"/>
          </ac:spMkLst>
        </pc:spChg>
        <pc:spChg chg="del">
          <ac:chgData name="Niccolo Galli" userId="1fe26425-73d0-4adf-bb37-bf6a7f4ff396" providerId="ADAL" clId="{0235FE90-057E-2B40-86CA-59B161B946F6}" dt="2021-08-11T13:57:10.445" v="48624" actId="478"/>
          <ac:spMkLst>
            <pc:docMk/>
            <pc:sldMk cId="3352277092" sldId="432"/>
            <ac:spMk id="4" creationId="{696541A0-B171-984B-8753-F8B6B372EB00}"/>
          </ac:spMkLst>
        </pc:spChg>
        <pc:spChg chg="add mod">
          <ac:chgData name="Niccolo Galli" userId="1fe26425-73d0-4adf-bb37-bf6a7f4ff396" providerId="ADAL" clId="{0235FE90-057E-2B40-86CA-59B161B946F6}" dt="2021-08-11T13:57:57.963" v="48653" actId="1076"/>
          <ac:spMkLst>
            <pc:docMk/>
            <pc:sldMk cId="3352277092" sldId="432"/>
            <ac:spMk id="8" creationId="{C6BAFD22-E14E-5942-9FAE-BFA44C1F5A18}"/>
          </ac:spMkLst>
        </pc:spChg>
        <pc:spChg chg="add mod">
          <ac:chgData name="Niccolo Galli" userId="1fe26425-73d0-4adf-bb37-bf6a7f4ff396" providerId="ADAL" clId="{0235FE90-057E-2B40-86CA-59B161B946F6}" dt="2021-08-11T17:11:02.533" v="53291" actId="1076"/>
          <ac:spMkLst>
            <pc:docMk/>
            <pc:sldMk cId="3352277092" sldId="432"/>
            <ac:spMk id="9" creationId="{F6AB34DB-EEA9-184A-91BE-B588E0BAFFAE}"/>
          </ac:spMkLst>
        </pc:spChg>
        <pc:spChg chg="add mod">
          <ac:chgData name="Niccolo Galli" userId="1fe26425-73d0-4adf-bb37-bf6a7f4ff396" providerId="ADAL" clId="{0235FE90-057E-2B40-86CA-59B161B946F6}" dt="2021-08-12T07:49:25.932" v="54408" actId="14100"/>
          <ac:spMkLst>
            <pc:docMk/>
            <pc:sldMk cId="3352277092" sldId="432"/>
            <ac:spMk id="10" creationId="{D8E6AA13-9D90-1F49-9153-F5DAC0F8FAD6}"/>
          </ac:spMkLst>
        </pc:spChg>
        <pc:spChg chg="add mod">
          <ac:chgData name="Niccolo Galli" userId="1fe26425-73d0-4adf-bb37-bf6a7f4ff396" providerId="ADAL" clId="{0235FE90-057E-2B40-86CA-59B161B946F6}" dt="2021-08-11T17:12:22.176" v="53443" actId="20577"/>
          <ac:spMkLst>
            <pc:docMk/>
            <pc:sldMk cId="3352277092" sldId="432"/>
            <ac:spMk id="11" creationId="{EEAA2EE5-3161-3942-B43F-631025BC3776}"/>
          </ac:spMkLst>
        </pc:spChg>
        <pc:picChg chg="del">
          <ac:chgData name="Niccolo Galli" userId="1fe26425-73d0-4adf-bb37-bf6a7f4ff396" providerId="ADAL" clId="{0235FE90-057E-2B40-86CA-59B161B946F6}" dt="2021-08-11T13:57:10.445" v="48624" actId="478"/>
          <ac:picMkLst>
            <pc:docMk/>
            <pc:sldMk cId="3352277092" sldId="432"/>
            <ac:picMk id="1026" creationId="{4FBF2F0F-1062-D24B-932E-888271F5A787}"/>
          </ac:picMkLst>
        </pc:picChg>
        <pc:picChg chg="del">
          <ac:chgData name="Niccolo Galli" userId="1fe26425-73d0-4adf-bb37-bf6a7f4ff396" providerId="ADAL" clId="{0235FE90-057E-2B40-86CA-59B161B946F6}" dt="2021-08-11T13:57:10.445" v="48624" actId="478"/>
          <ac:picMkLst>
            <pc:docMk/>
            <pc:sldMk cId="3352277092" sldId="432"/>
            <ac:picMk id="1028" creationId="{0C5A73C1-CEC7-0745-BB45-E04E1B10200E}"/>
          </ac:picMkLst>
        </pc:picChg>
      </pc:sldChg>
      <pc:sldChg chg="add modNotesTx">
        <pc:chgData name="Niccolo Galli" userId="1fe26425-73d0-4adf-bb37-bf6a7f4ff396" providerId="ADAL" clId="{0235FE90-057E-2B40-86CA-59B161B946F6}" dt="2021-08-11T14:25:55.568" v="49599" actId="20577"/>
        <pc:sldMkLst>
          <pc:docMk/>
          <pc:sldMk cId="4011601884" sldId="433"/>
        </pc:sldMkLst>
      </pc:sldChg>
      <pc:sldChg chg="addSp delSp add del mod">
        <pc:chgData name="Niccolo Galli" userId="1fe26425-73d0-4adf-bb37-bf6a7f4ff396" providerId="ADAL" clId="{0235FE90-057E-2B40-86CA-59B161B946F6}" dt="2021-08-11T14:33:44.236" v="49733" actId="2696"/>
        <pc:sldMkLst>
          <pc:docMk/>
          <pc:sldMk cId="851598323" sldId="434"/>
        </pc:sldMkLst>
        <pc:spChg chg="add del">
          <ac:chgData name="Niccolo Galli" userId="1fe26425-73d0-4adf-bb37-bf6a7f4ff396" providerId="ADAL" clId="{0235FE90-057E-2B40-86CA-59B161B946F6}" dt="2021-08-11T14:32:22.706" v="49661" actId="478"/>
          <ac:spMkLst>
            <pc:docMk/>
            <pc:sldMk cId="851598323" sldId="434"/>
            <ac:spMk id="8" creationId="{1F2E47FF-0110-644C-8E87-029A2D4381BF}"/>
          </ac:spMkLst>
        </pc:spChg>
        <pc:picChg chg="add del">
          <ac:chgData name="Niccolo Galli" userId="1fe26425-73d0-4adf-bb37-bf6a7f4ff396" providerId="ADAL" clId="{0235FE90-057E-2B40-86CA-59B161B946F6}" dt="2021-08-11T14:33:42.202" v="49732" actId="21"/>
          <ac:picMkLst>
            <pc:docMk/>
            <pc:sldMk cId="851598323" sldId="434"/>
            <ac:picMk id="3" creationId="{ACC01776-224D-8A4D-A42B-2CD04A9F8D1A}"/>
          </ac:picMkLst>
        </pc:picChg>
        <pc:picChg chg="add del">
          <ac:chgData name="Niccolo Galli" userId="1fe26425-73d0-4adf-bb37-bf6a7f4ff396" providerId="ADAL" clId="{0235FE90-057E-2B40-86CA-59B161B946F6}" dt="2021-08-11T14:32:22.706" v="49661" actId="478"/>
          <ac:picMkLst>
            <pc:docMk/>
            <pc:sldMk cId="851598323" sldId="434"/>
            <ac:picMk id="10" creationId="{6D559E6B-737A-4C42-9BB8-981B59051225}"/>
          </ac:picMkLst>
        </pc:picChg>
        <pc:picChg chg="del">
          <ac:chgData name="Niccolo Galli" userId="1fe26425-73d0-4adf-bb37-bf6a7f4ff396" providerId="ADAL" clId="{0235FE90-057E-2B40-86CA-59B161B946F6}" dt="2021-08-11T14:33:03.378" v="49700" actId="21"/>
          <ac:picMkLst>
            <pc:docMk/>
            <pc:sldMk cId="851598323" sldId="434"/>
            <ac:picMk id="11" creationId="{1AA3B40C-4C1F-A044-A01C-ED67C2F57333}"/>
          </ac:picMkLst>
        </pc:picChg>
      </pc:sldChg>
      <pc:sldChg chg="add">
        <pc:chgData name="Niccolo Galli" userId="1fe26425-73d0-4adf-bb37-bf6a7f4ff396" providerId="ADAL" clId="{0235FE90-057E-2B40-86CA-59B161B946F6}" dt="2021-08-12T08:06:37.175" v="54474"/>
        <pc:sldMkLst>
          <pc:docMk/>
          <pc:sldMk cId="2728826445" sldId="435"/>
        </pc:sldMkLst>
      </pc:sldChg>
      <pc:sldChg chg="addSp delSp modSp add del mod">
        <pc:chgData name="Niccolo Galli" userId="1fe26425-73d0-4adf-bb37-bf6a7f4ff396" providerId="ADAL" clId="{0235FE90-057E-2B40-86CA-59B161B946F6}" dt="2021-08-12T08:06:34.085" v="54473" actId="2696"/>
        <pc:sldMkLst>
          <pc:docMk/>
          <pc:sldMk cId="3031323024" sldId="435"/>
        </pc:sldMkLst>
        <pc:spChg chg="del">
          <ac:chgData name="Niccolo Galli" userId="1fe26425-73d0-4adf-bb37-bf6a7f4ff396" providerId="ADAL" clId="{0235FE90-057E-2B40-86CA-59B161B946F6}" dt="2021-08-11T14:35:54.787" v="49787" actId="478"/>
          <ac:spMkLst>
            <pc:docMk/>
            <pc:sldMk cId="3031323024" sldId="435"/>
            <ac:spMk id="2" creationId="{6925F65F-4235-624B-92A6-BDE6A73ADC7D}"/>
          </ac:spMkLst>
        </pc:spChg>
        <pc:spChg chg="add mod">
          <ac:chgData name="Niccolo Galli" userId="1fe26425-73d0-4adf-bb37-bf6a7f4ff396" providerId="ADAL" clId="{0235FE90-057E-2B40-86CA-59B161B946F6}" dt="2021-08-11T14:36:20.578" v="49799" actId="20577"/>
          <ac:spMkLst>
            <pc:docMk/>
            <pc:sldMk cId="3031323024" sldId="435"/>
            <ac:spMk id="7" creationId="{4135CD16-C4A0-414F-BC80-1D93DE855AD7}"/>
          </ac:spMkLst>
        </pc:spChg>
        <pc:spChg chg="mod">
          <ac:chgData name="Niccolo Galli" userId="1fe26425-73d0-4adf-bb37-bf6a7f4ff396" providerId="ADAL" clId="{0235FE90-057E-2B40-86CA-59B161B946F6}" dt="2021-08-12T08:05:05.680" v="54469" actId="12788"/>
          <ac:spMkLst>
            <pc:docMk/>
            <pc:sldMk cId="3031323024" sldId="435"/>
            <ac:spMk id="8" creationId="{1F2E47FF-0110-644C-8E87-029A2D4381BF}"/>
          </ac:spMkLst>
        </pc:spChg>
        <pc:picChg chg="add mod">
          <ac:chgData name="Niccolo Galli" userId="1fe26425-73d0-4adf-bb37-bf6a7f4ff396" providerId="ADAL" clId="{0235FE90-057E-2B40-86CA-59B161B946F6}" dt="2021-08-12T08:05:05.680" v="54469" actId="12788"/>
          <ac:picMkLst>
            <pc:docMk/>
            <pc:sldMk cId="3031323024" sldId="435"/>
            <ac:picMk id="6" creationId="{365E8086-D04D-CA4A-8EEF-2EDFB2DD9515}"/>
          </ac:picMkLst>
        </pc:picChg>
        <pc:picChg chg="del">
          <ac:chgData name="Niccolo Galli" userId="1fe26425-73d0-4adf-bb37-bf6a7f4ff396" providerId="ADAL" clId="{0235FE90-057E-2B40-86CA-59B161B946F6}" dt="2021-08-11T14:33:05.858" v="49701" actId="478"/>
          <ac:picMkLst>
            <pc:docMk/>
            <pc:sldMk cId="3031323024" sldId="435"/>
            <ac:picMk id="10" creationId="{6D559E6B-737A-4C42-9BB8-981B59051225}"/>
          </ac:picMkLst>
        </pc:picChg>
      </pc:sldChg>
      <pc:sldChg chg="addSp delSp modSp add del mod modAnim">
        <pc:chgData name="Niccolo Galli" userId="1fe26425-73d0-4adf-bb37-bf6a7f4ff396" providerId="ADAL" clId="{0235FE90-057E-2B40-86CA-59B161B946F6}" dt="2021-08-12T08:06:34.085" v="54473" actId="2696"/>
        <pc:sldMkLst>
          <pc:docMk/>
          <pc:sldMk cId="64941441" sldId="436"/>
        </pc:sldMkLst>
        <pc:spChg chg="del">
          <ac:chgData name="Niccolo Galli" userId="1fe26425-73d0-4adf-bb37-bf6a7f4ff396" providerId="ADAL" clId="{0235FE90-057E-2B40-86CA-59B161B946F6}" dt="2021-08-11T14:35:59.033" v="49789" actId="478"/>
          <ac:spMkLst>
            <pc:docMk/>
            <pc:sldMk cId="64941441" sldId="436"/>
            <ac:spMk id="2" creationId="{6925F65F-4235-624B-92A6-BDE6A73ADC7D}"/>
          </ac:spMkLst>
        </pc:spChg>
        <pc:spChg chg="mod">
          <ac:chgData name="Niccolo Galli" userId="1fe26425-73d0-4adf-bb37-bf6a7f4ff396" providerId="ADAL" clId="{0235FE90-057E-2B40-86CA-59B161B946F6}" dt="2021-08-12T08:05:22.490" v="54472" actId="12788"/>
          <ac:spMkLst>
            <pc:docMk/>
            <pc:sldMk cId="64941441" sldId="436"/>
            <ac:spMk id="8" creationId="{1F2E47FF-0110-644C-8E87-029A2D4381BF}"/>
          </ac:spMkLst>
        </pc:spChg>
        <pc:spChg chg="add mod">
          <ac:chgData name="Niccolo Galli" userId="1fe26425-73d0-4adf-bb37-bf6a7f4ff396" providerId="ADAL" clId="{0235FE90-057E-2B40-86CA-59B161B946F6}" dt="2021-08-11T14:35:06.464" v="49783"/>
          <ac:spMkLst>
            <pc:docMk/>
            <pc:sldMk cId="64941441" sldId="436"/>
            <ac:spMk id="9" creationId="{E0EA3CAD-5295-DE4C-9523-4CF6DE709DE2}"/>
          </ac:spMkLst>
        </pc:spChg>
        <pc:spChg chg="add mod">
          <ac:chgData name="Niccolo Galli" userId="1fe26425-73d0-4adf-bb37-bf6a7f4ff396" providerId="ADAL" clId="{0235FE90-057E-2B40-86CA-59B161B946F6}" dt="2021-08-11T14:36:25.203" v="49802" actId="20577"/>
          <ac:spMkLst>
            <pc:docMk/>
            <pc:sldMk cId="64941441" sldId="436"/>
            <ac:spMk id="10" creationId="{46BBE03D-83BE-014B-ABEA-412BE3476FC8}"/>
          </ac:spMkLst>
        </pc:spChg>
        <pc:picChg chg="del">
          <ac:chgData name="Niccolo Galli" userId="1fe26425-73d0-4adf-bb37-bf6a7f4ff396" providerId="ADAL" clId="{0235FE90-057E-2B40-86CA-59B161B946F6}" dt="2021-08-11T14:33:48.017" v="49734" actId="478"/>
          <ac:picMkLst>
            <pc:docMk/>
            <pc:sldMk cId="64941441" sldId="436"/>
            <ac:picMk id="6" creationId="{365E8086-D04D-CA4A-8EEF-2EDFB2DD9515}"/>
          </ac:picMkLst>
        </pc:picChg>
        <pc:picChg chg="add mod modCrop">
          <ac:chgData name="Niccolo Galli" userId="1fe26425-73d0-4adf-bb37-bf6a7f4ff396" providerId="ADAL" clId="{0235FE90-057E-2B40-86CA-59B161B946F6}" dt="2021-08-12T08:05:22.490" v="54472" actId="12788"/>
          <ac:picMkLst>
            <pc:docMk/>
            <pc:sldMk cId="64941441" sldId="436"/>
            <ac:picMk id="7" creationId="{6FB75716-81C8-A44F-B50C-99D46EE0F0E5}"/>
          </ac:picMkLst>
        </pc:picChg>
      </pc:sldChg>
      <pc:sldChg chg="add">
        <pc:chgData name="Niccolo Galli" userId="1fe26425-73d0-4adf-bb37-bf6a7f4ff396" providerId="ADAL" clId="{0235FE90-057E-2B40-86CA-59B161B946F6}" dt="2021-08-12T08:06:37.175" v="54474"/>
        <pc:sldMkLst>
          <pc:docMk/>
          <pc:sldMk cId="3242705318" sldId="436"/>
        </pc:sldMkLst>
      </pc:sldChg>
      <pc:sldChg chg="addSp delSp modSp add mod">
        <pc:chgData name="Niccolo Galli" userId="1fe26425-73d0-4adf-bb37-bf6a7f4ff396" providerId="ADAL" clId="{0235FE90-057E-2B40-86CA-59B161B946F6}" dt="2021-08-11T17:43:55.644" v="54379" actId="14100"/>
        <pc:sldMkLst>
          <pc:docMk/>
          <pc:sldMk cId="732962049" sldId="437"/>
        </pc:sldMkLst>
        <pc:spChg chg="mod">
          <ac:chgData name="Niccolo Galli" userId="1fe26425-73d0-4adf-bb37-bf6a7f4ff396" providerId="ADAL" clId="{0235FE90-057E-2B40-86CA-59B161B946F6}" dt="2021-08-11T17:15:02.842" v="53583" actId="1076"/>
          <ac:spMkLst>
            <pc:docMk/>
            <pc:sldMk cId="732962049" sldId="437"/>
            <ac:spMk id="2" creationId="{6925F65F-4235-624B-92A6-BDE6A73ADC7D}"/>
          </ac:spMkLst>
        </pc:spChg>
        <pc:spChg chg="add mod">
          <ac:chgData name="Niccolo Galli" userId="1fe26425-73d0-4adf-bb37-bf6a7f4ff396" providerId="ADAL" clId="{0235FE90-057E-2B40-86CA-59B161B946F6}" dt="2021-08-11T17:43:55.644" v="54379" actId="14100"/>
          <ac:spMkLst>
            <pc:docMk/>
            <pc:sldMk cId="732962049" sldId="437"/>
            <ac:spMk id="3" creationId="{41778423-B96E-A34F-865A-203CC6F97E39}"/>
          </ac:spMkLst>
        </pc:spChg>
        <pc:spChg chg="add mod">
          <ac:chgData name="Niccolo Galli" userId="1fe26425-73d0-4adf-bb37-bf6a7f4ff396" providerId="ADAL" clId="{0235FE90-057E-2B40-86CA-59B161B946F6}" dt="2021-08-11T17:43:55.644" v="54379" actId="14100"/>
          <ac:spMkLst>
            <pc:docMk/>
            <pc:sldMk cId="732962049" sldId="437"/>
            <ac:spMk id="4" creationId="{E36939D8-7139-5344-A1F1-7ED61E91797F}"/>
          </ac:spMkLst>
        </pc:spChg>
        <pc:spChg chg="add mod">
          <ac:chgData name="Niccolo Galli" userId="1fe26425-73d0-4adf-bb37-bf6a7f4ff396" providerId="ADAL" clId="{0235FE90-057E-2B40-86CA-59B161B946F6}" dt="2021-08-11T17:43:55.644" v="54379" actId="14100"/>
          <ac:spMkLst>
            <pc:docMk/>
            <pc:sldMk cId="732962049" sldId="437"/>
            <ac:spMk id="5" creationId="{B9FCA138-12DA-2341-AB5E-E7ACB5FF4429}"/>
          </ac:spMkLst>
        </pc:spChg>
        <pc:spChg chg="add mod">
          <ac:chgData name="Niccolo Galli" userId="1fe26425-73d0-4adf-bb37-bf6a7f4ff396" providerId="ADAL" clId="{0235FE90-057E-2B40-86CA-59B161B946F6}" dt="2021-08-11T17:43:55.644" v="54379" actId="14100"/>
          <ac:spMkLst>
            <pc:docMk/>
            <pc:sldMk cId="732962049" sldId="437"/>
            <ac:spMk id="6" creationId="{58A1EFE5-5F87-4548-9196-DAF35A2C317A}"/>
          </ac:spMkLst>
        </pc:spChg>
        <pc:spChg chg="del mod">
          <ac:chgData name="Niccolo Galli" userId="1fe26425-73d0-4adf-bb37-bf6a7f4ff396" providerId="ADAL" clId="{0235FE90-057E-2B40-86CA-59B161B946F6}" dt="2021-08-11T16:18:58.476" v="51832"/>
          <ac:spMkLst>
            <pc:docMk/>
            <pc:sldMk cId="732962049" sldId="437"/>
            <ac:spMk id="7" creationId="{7531282E-CDD9-554B-A545-6858CD2125E4}"/>
          </ac:spMkLst>
        </pc:spChg>
        <pc:spChg chg="add mod">
          <ac:chgData name="Niccolo Galli" userId="1fe26425-73d0-4adf-bb37-bf6a7f4ff396" providerId="ADAL" clId="{0235FE90-057E-2B40-86CA-59B161B946F6}" dt="2021-08-11T17:43:55.644" v="54379" actId="14100"/>
          <ac:spMkLst>
            <pc:docMk/>
            <pc:sldMk cId="732962049" sldId="437"/>
            <ac:spMk id="8" creationId="{BA2F0DE9-0BD8-924B-A4C8-F41EC5798D82}"/>
          </ac:spMkLst>
        </pc:spChg>
      </pc:sldChg>
      <pc:sldChg chg="delSp add del mod">
        <pc:chgData name="Niccolo Galli" userId="1fe26425-73d0-4adf-bb37-bf6a7f4ff396" providerId="ADAL" clId="{0235FE90-057E-2B40-86CA-59B161B946F6}" dt="2021-08-11T14:35:02.462" v="49782" actId="2696"/>
        <pc:sldMkLst>
          <pc:docMk/>
          <pc:sldMk cId="1516124846" sldId="437"/>
        </pc:sldMkLst>
        <pc:picChg chg="del">
          <ac:chgData name="Niccolo Galli" userId="1fe26425-73d0-4adf-bb37-bf6a7f4ff396" providerId="ADAL" clId="{0235FE90-057E-2B40-86CA-59B161B946F6}" dt="2021-08-11T14:33:39.387" v="49731" actId="478"/>
          <ac:picMkLst>
            <pc:docMk/>
            <pc:sldMk cId="1516124846" sldId="437"/>
            <ac:picMk id="6" creationId="{365E8086-D04D-CA4A-8EEF-2EDFB2DD9515}"/>
          </ac:picMkLst>
        </pc:picChg>
      </pc:sldChg>
      <pc:sldChg chg="add del">
        <pc:chgData name="Niccolo Galli" userId="1fe26425-73d0-4adf-bb37-bf6a7f4ff396" providerId="ADAL" clId="{0235FE90-057E-2B40-86CA-59B161B946F6}" dt="2021-08-11T14:33:31.558" v="49728"/>
        <pc:sldMkLst>
          <pc:docMk/>
          <pc:sldMk cId="2539487435" sldId="437"/>
        </pc:sldMkLst>
      </pc:sldChg>
      <pc:sldChg chg="add del">
        <pc:chgData name="Niccolo Galli" userId="1fe26425-73d0-4adf-bb37-bf6a7f4ff396" providerId="ADAL" clId="{0235FE90-057E-2B40-86CA-59B161B946F6}" dt="2021-08-11T14:33:27.695" v="49726"/>
        <pc:sldMkLst>
          <pc:docMk/>
          <pc:sldMk cId="2740219574" sldId="437"/>
        </pc:sldMkLst>
      </pc:sldChg>
      <pc:sldChg chg="modSp add mod">
        <pc:chgData name="Niccolo Galli" userId="1fe26425-73d0-4adf-bb37-bf6a7f4ff396" providerId="ADAL" clId="{0235FE90-057E-2B40-86CA-59B161B946F6}" dt="2021-08-12T07:57:24.717" v="54417" actId="20577"/>
        <pc:sldMkLst>
          <pc:docMk/>
          <pc:sldMk cId="3288998081" sldId="438"/>
        </pc:sldMkLst>
        <pc:spChg chg="mod">
          <ac:chgData name="Niccolo Galli" userId="1fe26425-73d0-4adf-bb37-bf6a7f4ff396" providerId="ADAL" clId="{0235FE90-057E-2B40-86CA-59B161B946F6}" dt="2021-08-12T07:57:24.717" v="54417" actId="20577"/>
          <ac:spMkLst>
            <pc:docMk/>
            <pc:sldMk cId="3288998081" sldId="438"/>
            <ac:spMk id="6" creationId="{5B52B713-9F43-5B46-BB9B-AF16A337BD92}"/>
          </ac:spMkLst>
        </pc:spChg>
      </pc:sldChg>
      <pc:sldMasterChg chg="modSldLayout">
        <pc:chgData name="Niccolo Galli" userId="1fe26425-73d0-4adf-bb37-bf6a7f4ff396" providerId="ADAL" clId="{0235FE90-057E-2B40-86CA-59B161B946F6}" dt="2021-08-08T09:47:21.946" v="23"/>
        <pc:sldMasterMkLst>
          <pc:docMk/>
          <pc:sldMasterMk cId="0" sldId="2147483648"/>
        </pc:sldMasterMkLst>
        <pc:sldLayoutChg chg="delSp">
          <pc:chgData name="Niccolo Galli" userId="1fe26425-73d0-4adf-bb37-bf6a7f4ff396" providerId="ADAL" clId="{0235FE90-057E-2B40-86CA-59B161B946F6}" dt="2021-08-08T09:46:40.912" v="8" actId="478"/>
          <pc:sldLayoutMkLst>
            <pc:docMk/>
            <pc:sldMasterMk cId="0" sldId="2147483648"/>
            <pc:sldLayoutMk cId="495941487" sldId="2147483805"/>
          </pc:sldLayoutMkLst>
          <pc:picChg chg="del">
            <ac:chgData name="Niccolo Galli" userId="1fe26425-73d0-4adf-bb37-bf6a7f4ff396" providerId="ADAL" clId="{0235FE90-057E-2B40-86CA-59B161B946F6}" dt="2021-08-08T09:46:40.912" v="8" actId="478"/>
            <ac:picMkLst>
              <pc:docMk/>
              <pc:sldMasterMk cId="0" sldId="2147483648"/>
              <pc:sldLayoutMk cId="495941487" sldId="2147483805"/>
              <ac:picMk id="4" creationId="{7360F245-A7AF-C741-97C8-E7E1D9687CF7}"/>
            </ac:picMkLst>
          </pc:picChg>
        </pc:sldLayoutChg>
        <pc:sldLayoutChg chg="delSp modSp">
          <pc:chgData name="Niccolo Galli" userId="1fe26425-73d0-4adf-bb37-bf6a7f4ff396" providerId="ADAL" clId="{0235FE90-057E-2B40-86CA-59B161B946F6}" dt="2021-08-08T09:47:02.022" v="14" actId="1076"/>
          <pc:sldLayoutMkLst>
            <pc:docMk/>
            <pc:sldMasterMk cId="0" sldId="2147483648"/>
            <pc:sldLayoutMk cId="3233535274" sldId="2147483806"/>
          </pc:sldLayoutMkLst>
          <pc:picChg chg="mod">
            <ac:chgData name="Niccolo Galli" userId="1fe26425-73d0-4adf-bb37-bf6a7f4ff396" providerId="ADAL" clId="{0235FE90-057E-2B40-86CA-59B161B946F6}" dt="2021-08-08T09:47:02.022" v="14" actId="1076"/>
            <ac:picMkLst>
              <pc:docMk/>
              <pc:sldMasterMk cId="0" sldId="2147483648"/>
              <pc:sldLayoutMk cId="3233535274" sldId="2147483806"/>
              <ac:picMk id="2" creationId="{D88C3931-2883-6347-BEB2-28BB25D7164D}"/>
            </ac:picMkLst>
          </pc:picChg>
          <pc:picChg chg="del">
            <ac:chgData name="Niccolo Galli" userId="1fe26425-73d0-4adf-bb37-bf6a7f4ff396" providerId="ADAL" clId="{0235FE90-057E-2B40-86CA-59B161B946F6}" dt="2021-08-08T09:46:43.377" v="9" actId="478"/>
            <ac:picMkLst>
              <pc:docMk/>
              <pc:sldMasterMk cId="0" sldId="2147483648"/>
              <pc:sldLayoutMk cId="3233535274" sldId="2147483806"/>
              <ac:picMk id="3" creationId="{1B60FF3F-99D9-9249-A328-F3025E09BB6F}"/>
            </ac:picMkLst>
          </pc:picChg>
        </pc:sldLayoutChg>
        <pc:sldLayoutChg chg="addSp delSp modSp">
          <pc:chgData name="Niccolo Galli" userId="1fe26425-73d0-4adf-bb37-bf6a7f4ff396" providerId="ADAL" clId="{0235FE90-057E-2B40-86CA-59B161B946F6}" dt="2021-08-08T09:47:11.253" v="17"/>
          <pc:sldLayoutMkLst>
            <pc:docMk/>
            <pc:sldMasterMk cId="0" sldId="2147483648"/>
            <pc:sldLayoutMk cId="2578805689" sldId="2147483807"/>
          </pc:sldLayoutMkLst>
          <pc:picChg chg="del mod">
            <ac:chgData name="Niccolo Galli" userId="1fe26425-73d0-4adf-bb37-bf6a7f4ff396" providerId="ADAL" clId="{0235FE90-057E-2B40-86CA-59B161B946F6}" dt="2021-08-08T09:47:10.820" v="16" actId="478"/>
            <ac:picMkLst>
              <pc:docMk/>
              <pc:sldMasterMk cId="0" sldId="2147483648"/>
              <pc:sldLayoutMk cId="2578805689" sldId="2147483807"/>
              <ac:picMk id="3" creationId="{0778D755-CDC9-934D-A2C1-B170184CDB42}"/>
            </ac:picMkLst>
          </pc:picChg>
          <pc:picChg chg="del">
            <ac:chgData name="Niccolo Galli" userId="1fe26425-73d0-4adf-bb37-bf6a7f4ff396" providerId="ADAL" clId="{0235FE90-057E-2B40-86CA-59B161B946F6}" dt="2021-08-08T09:46:45.532" v="10" actId="478"/>
            <ac:picMkLst>
              <pc:docMk/>
              <pc:sldMasterMk cId="0" sldId="2147483648"/>
              <pc:sldLayoutMk cId="2578805689" sldId="2147483807"/>
              <ac:picMk id="4" creationId="{19355CC7-0C60-6649-BB9E-60AA602AA651}"/>
            </ac:picMkLst>
          </pc:picChg>
          <pc:picChg chg="add mod">
            <ac:chgData name="Niccolo Galli" userId="1fe26425-73d0-4adf-bb37-bf6a7f4ff396" providerId="ADAL" clId="{0235FE90-057E-2B40-86CA-59B161B946F6}" dt="2021-08-08T09:47:11.253" v="17"/>
            <ac:picMkLst>
              <pc:docMk/>
              <pc:sldMasterMk cId="0" sldId="2147483648"/>
              <pc:sldLayoutMk cId="2578805689" sldId="2147483807"/>
              <ac:picMk id="5" creationId="{4A1AB39F-1AFF-2848-9412-A2928F8F8621}"/>
            </ac:picMkLst>
          </pc:picChg>
        </pc:sldLayoutChg>
        <pc:sldLayoutChg chg="addSp delSp modSp">
          <pc:chgData name="Niccolo Galli" userId="1fe26425-73d0-4adf-bb37-bf6a7f4ff396" providerId="ADAL" clId="{0235FE90-057E-2B40-86CA-59B161B946F6}" dt="2021-08-08T09:47:14.877" v="19"/>
          <pc:sldLayoutMkLst>
            <pc:docMk/>
            <pc:sldMasterMk cId="0" sldId="2147483648"/>
            <pc:sldLayoutMk cId="593104365" sldId="2147483808"/>
          </pc:sldLayoutMkLst>
          <pc:picChg chg="del">
            <ac:chgData name="Niccolo Galli" userId="1fe26425-73d0-4adf-bb37-bf6a7f4ff396" providerId="ADAL" clId="{0235FE90-057E-2B40-86CA-59B161B946F6}" dt="2021-08-08T09:47:14.568" v="18" actId="478"/>
            <ac:picMkLst>
              <pc:docMk/>
              <pc:sldMasterMk cId="0" sldId="2147483648"/>
              <pc:sldLayoutMk cId="593104365" sldId="2147483808"/>
              <ac:picMk id="3" creationId="{8FA7BC44-B1FB-2A46-829C-07D528735FF7}"/>
            </ac:picMkLst>
          </pc:picChg>
          <pc:picChg chg="del">
            <ac:chgData name="Niccolo Galli" userId="1fe26425-73d0-4adf-bb37-bf6a7f4ff396" providerId="ADAL" clId="{0235FE90-057E-2B40-86CA-59B161B946F6}" dt="2021-08-08T09:46:48.223" v="11" actId="478"/>
            <ac:picMkLst>
              <pc:docMk/>
              <pc:sldMasterMk cId="0" sldId="2147483648"/>
              <pc:sldLayoutMk cId="593104365" sldId="2147483808"/>
              <ac:picMk id="4" creationId="{EFD4CB51-E608-3546-9F14-C4F15A2120A6}"/>
            </ac:picMkLst>
          </pc:picChg>
          <pc:picChg chg="add mod">
            <ac:chgData name="Niccolo Galli" userId="1fe26425-73d0-4adf-bb37-bf6a7f4ff396" providerId="ADAL" clId="{0235FE90-057E-2B40-86CA-59B161B946F6}" dt="2021-08-08T09:47:14.877" v="19"/>
            <ac:picMkLst>
              <pc:docMk/>
              <pc:sldMasterMk cId="0" sldId="2147483648"/>
              <pc:sldLayoutMk cId="593104365" sldId="2147483808"/>
              <ac:picMk id="5" creationId="{AF1EDF90-07B3-4649-BF0D-BE8A5B042DEE}"/>
            </ac:picMkLst>
          </pc:picChg>
        </pc:sldLayoutChg>
        <pc:sldLayoutChg chg="addSp delSp modSp">
          <pc:chgData name="Niccolo Galli" userId="1fe26425-73d0-4adf-bb37-bf6a7f4ff396" providerId="ADAL" clId="{0235FE90-057E-2B40-86CA-59B161B946F6}" dt="2021-08-08T09:47:18.550" v="21"/>
          <pc:sldLayoutMkLst>
            <pc:docMk/>
            <pc:sldMasterMk cId="0" sldId="2147483648"/>
            <pc:sldLayoutMk cId="2359142181" sldId="2147483809"/>
          </pc:sldLayoutMkLst>
          <pc:picChg chg="del">
            <ac:chgData name="Niccolo Galli" userId="1fe26425-73d0-4adf-bb37-bf6a7f4ff396" providerId="ADAL" clId="{0235FE90-057E-2B40-86CA-59B161B946F6}" dt="2021-08-08T09:47:18.256" v="20" actId="478"/>
            <ac:picMkLst>
              <pc:docMk/>
              <pc:sldMasterMk cId="0" sldId="2147483648"/>
              <pc:sldLayoutMk cId="2359142181" sldId="2147483809"/>
              <ac:picMk id="12" creationId="{ABBA121D-ED94-B74E-AEBD-25541873D2F2}"/>
            </ac:picMkLst>
          </pc:picChg>
          <pc:picChg chg="del">
            <ac:chgData name="Niccolo Galli" userId="1fe26425-73d0-4adf-bb37-bf6a7f4ff396" providerId="ADAL" clId="{0235FE90-057E-2B40-86CA-59B161B946F6}" dt="2021-08-08T09:46:50.982" v="12" actId="478"/>
            <ac:picMkLst>
              <pc:docMk/>
              <pc:sldMasterMk cId="0" sldId="2147483648"/>
              <pc:sldLayoutMk cId="2359142181" sldId="2147483809"/>
              <ac:picMk id="13" creationId="{FBDDFA3B-4C99-2F45-8A2A-B3E8AA94A7BE}"/>
            </ac:picMkLst>
          </pc:picChg>
          <pc:picChg chg="add mod">
            <ac:chgData name="Niccolo Galli" userId="1fe26425-73d0-4adf-bb37-bf6a7f4ff396" providerId="ADAL" clId="{0235FE90-057E-2B40-86CA-59B161B946F6}" dt="2021-08-08T09:47:18.550" v="21"/>
            <ac:picMkLst>
              <pc:docMk/>
              <pc:sldMasterMk cId="0" sldId="2147483648"/>
              <pc:sldLayoutMk cId="2359142181" sldId="2147483809"/>
              <ac:picMk id="14" creationId="{3A9155B5-9275-B44B-B70D-6C6FCE040CCD}"/>
            </ac:picMkLst>
          </pc:picChg>
        </pc:sldLayoutChg>
        <pc:sldLayoutChg chg="addSp delSp modSp">
          <pc:chgData name="Niccolo Galli" userId="1fe26425-73d0-4adf-bb37-bf6a7f4ff396" providerId="ADAL" clId="{0235FE90-057E-2B40-86CA-59B161B946F6}" dt="2021-08-08T09:47:21.946" v="23"/>
          <pc:sldLayoutMkLst>
            <pc:docMk/>
            <pc:sldMasterMk cId="0" sldId="2147483648"/>
            <pc:sldLayoutMk cId="763193001" sldId="2147483810"/>
          </pc:sldLayoutMkLst>
          <pc:picChg chg="del">
            <ac:chgData name="Niccolo Galli" userId="1fe26425-73d0-4adf-bb37-bf6a7f4ff396" providerId="ADAL" clId="{0235FE90-057E-2B40-86CA-59B161B946F6}" dt="2021-08-08T09:47:21.715" v="22" actId="478"/>
            <ac:picMkLst>
              <pc:docMk/>
              <pc:sldMasterMk cId="0" sldId="2147483648"/>
              <pc:sldLayoutMk cId="763193001" sldId="2147483810"/>
              <ac:picMk id="6" creationId="{A19C5C35-2F80-4644-8AE5-F20417E9F6B8}"/>
            </ac:picMkLst>
          </pc:picChg>
          <pc:picChg chg="del">
            <ac:chgData name="Niccolo Galli" userId="1fe26425-73d0-4adf-bb37-bf6a7f4ff396" providerId="ADAL" clId="{0235FE90-057E-2B40-86CA-59B161B946F6}" dt="2021-08-08T09:46:53.692" v="13" actId="478"/>
            <ac:picMkLst>
              <pc:docMk/>
              <pc:sldMasterMk cId="0" sldId="2147483648"/>
              <pc:sldLayoutMk cId="763193001" sldId="2147483810"/>
              <ac:picMk id="7" creationId="{98DF2E23-2D3D-284E-B4A9-B864A26FBC90}"/>
            </ac:picMkLst>
          </pc:picChg>
          <pc:picChg chg="add mod">
            <ac:chgData name="Niccolo Galli" userId="1fe26425-73d0-4adf-bb37-bf6a7f4ff396" providerId="ADAL" clId="{0235FE90-057E-2B40-86CA-59B161B946F6}" dt="2021-08-08T09:47:21.946" v="23"/>
            <ac:picMkLst>
              <pc:docMk/>
              <pc:sldMasterMk cId="0" sldId="2147483648"/>
              <pc:sldLayoutMk cId="763193001" sldId="2147483810"/>
              <ac:picMk id="8" creationId="{25A7CB82-731C-204E-936A-80689C60ACDB}"/>
            </ac:picMkLst>
          </pc:picChg>
        </pc:sldLayoutChg>
      </pc:sldMasterChg>
    </pc:docChg>
  </pc:docChgLst>
  <pc:docChgLst>
    <pc:chgData name="Niccolo Galli" userId="1fe26425-73d0-4adf-bb37-bf6a7f4ff396" providerId="ADAL" clId="{38630A48-1D3D-134C-866B-1B0973D97080}"/>
    <pc:docChg chg="undo custSel modSld">
      <pc:chgData name="Niccolo Galli" userId="1fe26425-73d0-4adf-bb37-bf6a7f4ff396" providerId="ADAL" clId="{38630A48-1D3D-134C-866B-1B0973D97080}" dt="2021-05-25T14:53:16.004" v="96" actId="114"/>
      <pc:docMkLst>
        <pc:docMk/>
      </pc:docMkLst>
      <pc:sldChg chg="modSp mod">
        <pc:chgData name="Niccolo Galli" userId="1fe26425-73d0-4adf-bb37-bf6a7f4ff396" providerId="ADAL" clId="{38630A48-1D3D-134C-866B-1B0973D97080}" dt="2021-05-25T14:53:16.004" v="96" actId="114"/>
        <pc:sldMkLst>
          <pc:docMk/>
          <pc:sldMk cId="0" sldId="280"/>
        </pc:sldMkLst>
        <pc:spChg chg="mod">
          <ac:chgData name="Niccolo Galli" userId="1fe26425-73d0-4adf-bb37-bf6a7f4ff396" providerId="ADAL" clId="{38630A48-1D3D-134C-866B-1B0973D97080}" dt="2021-05-25T14:53:16.004" v="96" actId="114"/>
          <ac:spMkLst>
            <pc:docMk/>
            <pc:sldMk cId="0" sldId="280"/>
            <ac:spMk id="4" creationId="{63C4DD17-9531-4C42-B8C8-522F5229DBBB}"/>
          </ac:spMkLst>
        </pc:spChg>
        <pc:spChg chg="mod">
          <ac:chgData name="Niccolo Galli" userId="1fe26425-73d0-4adf-bb37-bf6a7f4ff396" providerId="ADAL" clId="{38630A48-1D3D-134C-866B-1B0973D97080}" dt="2021-05-25T14:51:12.095" v="18" actId="20577"/>
          <ac:spMkLst>
            <pc:docMk/>
            <pc:sldMk cId="0" sldId="280"/>
            <ac:spMk id="5" creationId="{7439DBA0-9637-934A-A540-6F2FD7471370}"/>
          </ac:spMkLst>
        </pc:spChg>
        <pc:spChg chg="mod">
          <ac:chgData name="Niccolo Galli" userId="1fe26425-73d0-4adf-bb37-bf6a7f4ff396" providerId="ADAL" clId="{38630A48-1D3D-134C-866B-1B0973D97080}" dt="2021-05-25T14:52:40.366" v="86" actId="1076"/>
          <ac:spMkLst>
            <pc:docMk/>
            <pc:sldMk cId="0" sldId="280"/>
            <ac:spMk id="6" creationId="{ED155404-6CDD-4647-8811-BD71E47A4F39}"/>
          </ac:spMkLst>
        </pc:spChg>
      </pc:sldChg>
    </pc:docChg>
  </pc:docChgLst>
  <pc:docChgLst>
    <pc:chgData name="Niccolo Galli" userId="1fe26425-73d0-4adf-bb37-bf6a7f4ff396" providerId="ADAL" clId="{84A1B749-2822-8D46-891C-F98DD76FAB09}"/>
    <pc:docChg chg="addSld modSld">
      <pc:chgData name="Niccolo Galli" userId="1fe26425-73d0-4adf-bb37-bf6a7f4ff396" providerId="ADAL" clId="{84A1B749-2822-8D46-891C-F98DD76FAB09}" dt="2021-08-31T07:12:54.451" v="3" actId="1076"/>
      <pc:docMkLst>
        <pc:docMk/>
      </pc:docMkLst>
      <pc:sldChg chg="modSp mod">
        <pc:chgData name="Niccolo Galli" userId="1fe26425-73d0-4adf-bb37-bf6a7f4ff396" providerId="ADAL" clId="{84A1B749-2822-8D46-891C-F98DD76FAB09}" dt="2021-08-31T07:12:54.451" v="3" actId="1076"/>
        <pc:sldMkLst>
          <pc:docMk/>
          <pc:sldMk cId="0" sldId="280"/>
        </pc:sldMkLst>
        <pc:spChg chg="mod">
          <ac:chgData name="Niccolo Galli" userId="1fe26425-73d0-4adf-bb37-bf6a7f4ff396" providerId="ADAL" clId="{84A1B749-2822-8D46-891C-F98DD76FAB09}" dt="2021-08-31T07:12:54.451" v="3" actId="1076"/>
          <ac:spMkLst>
            <pc:docMk/>
            <pc:sldMk cId="0" sldId="280"/>
            <ac:spMk id="6" creationId="{ED155404-6CDD-4647-8811-BD71E47A4F39}"/>
          </ac:spMkLst>
        </pc:spChg>
      </pc:sldChg>
      <pc:sldChg chg="modSp">
        <pc:chgData name="Niccolo Galli" userId="1fe26425-73d0-4adf-bb37-bf6a7f4ff396" providerId="ADAL" clId="{84A1B749-2822-8D46-891C-F98DD76FAB09}" dt="2021-08-30T07:06:16.416" v="0"/>
        <pc:sldMkLst>
          <pc:docMk/>
          <pc:sldMk cId="3471976614" sldId="384"/>
        </pc:sldMkLst>
        <pc:spChg chg="mod">
          <ac:chgData name="Niccolo Galli" userId="1fe26425-73d0-4adf-bb37-bf6a7f4ff396" providerId="ADAL" clId="{84A1B749-2822-8D46-891C-F98DD76FAB09}" dt="2021-08-30T07:06:16.416" v="0"/>
          <ac:spMkLst>
            <pc:docMk/>
            <pc:sldMk cId="3471976614" sldId="384"/>
            <ac:spMk id="5" creationId="{EA1116D7-605A-1D42-A95B-4D38B903A4EE}"/>
          </ac:spMkLst>
        </pc:spChg>
      </pc:sldChg>
      <pc:sldChg chg="add">
        <pc:chgData name="Niccolo Galli" userId="1fe26425-73d0-4adf-bb37-bf6a7f4ff396" providerId="ADAL" clId="{84A1B749-2822-8D46-891C-F98DD76FAB09}" dt="2021-08-30T07:22:13.732" v="2"/>
        <pc:sldMkLst>
          <pc:docMk/>
          <pc:sldMk cId="1442025157" sldId="404"/>
        </pc:sldMkLst>
      </pc:sldChg>
      <pc:sldChg chg="modSp">
        <pc:chgData name="Niccolo Galli" userId="1fe26425-73d0-4adf-bb37-bf6a7f4ff396" providerId="ADAL" clId="{84A1B749-2822-8D46-891C-F98DD76FAB09}" dt="2021-08-30T07:10:50.727" v="1" actId="1076"/>
        <pc:sldMkLst>
          <pc:docMk/>
          <pc:sldMk cId="2731044432" sldId="428"/>
        </pc:sldMkLst>
        <pc:picChg chg="mod">
          <ac:chgData name="Niccolo Galli" userId="1fe26425-73d0-4adf-bb37-bf6a7f4ff396" providerId="ADAL" clId="{84A1B749-2822-8D46-891C-F98DD76FAB09}" dt="2021-08-30T07:10:50.727" v="1" actId="1076"/>
          <ac:picMkLst>
            <pc:docMk/>
            <pc:sldMk cId="2731044432" sldId="428"/>
            <ac:picMk id="2056" creationId="{11990089-0F77-5144-8258-2DEE9EA456E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8A007B-6B62-444E-AB2C-69DEA95936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186F4-85FE-E848-9661-54DE6B509DF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6AD05E-AC79-7F42-B9EC-CC30C2727975}" type="datetimeFigureOut">
              <a:rPr lang="it-IT"/>
              <a:pPr>
                <a:defRPr/>
              </a:pPr>
              <a:t>06/10/21</a:t>
            </a:fld>
            <a:endParaRPr 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C8DD4C9-8109-8147-860A-4FE6692131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E63D553-E994-514E-A830-F417DC8735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it-IT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B5C93-4CA8-A64C-86B8-C565927DA3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4C5B2-D78A-0E46-923F-BDB8A7425A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9ABDA8F-F7AA-FC40-819E-24DBEEE6D8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>
            <a:extLst>
              <a:ext uri="{FF2B5EF4-FFF2-40B4-BE49-F238E27FC236}">
                <a16:creationId xmlns:a16="http://schemas.microsoft.com/office/drawing/2014/main" id="{4C159C6A-A351-4A46-8F77-D700088EF4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Notes Placeholder 2">
            <a:extLst>
              <a:ext uri="{FF2B5EF4-FFF2-40B4-BE49-F238E27FC236}">
                <a16:creationId xmlns:a16="http://schemas.microsoft.com/office/drawing/2014/main" id="{61808A2B-99E7-1843-A525-2246A9E72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T" altLang="en-IT" dirty="0"/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110E56FC-2BBF-AB40-8BAF-1817AD1EBA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fld id="{49A4E869-0E4D-B848-BF34-1A660CF3EEBC}" type="slidenum">
              <a:rPr lang="en-IT" altLang="en-IT" smtClean="0"/>
              <a:pPr/>
              <a:t>1</a:t>
            </a:fld>
            <a:endParaRPr lang="en-IT" altLang="en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ABDA8F-F7AA-FC40-819E-24DBEEE6D874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501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ABDA8F-F7AA-FC40-819E-24DBEEE6D874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3126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ABDA8F-F7AA-FC40-819E-24DBEEE6D874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498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ABDA8F-F7AA-FC40-819E-24DBEEE6D874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855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ABDA8F-F7AA-FC40-819E-24DBEEE6D874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640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ABDA8F-F7AA-FC40-819E-24DBEEE6D874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625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ABDA8F-F7AA-FC40-819E-24DBEEE6D874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267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ABDA8F-F7AA-FC40-819E-24DBEEE6D874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569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ABDA8F-F7AA-FC40-819E-24DBEEE6D874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691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ABDA8F-F7AA-FC40-819E-24DBEEE6D874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44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71D6789-9F96-8E43-A2C2-54FE3A0D61D8}"/>
              </a:ext>
            </a:extLst>
          </p:cNvPr>
          <p:cNvCxnSpPr/>
          <p:nvPr userDrawn="1"/>
        </p:nvCxnSpPr>
        <p:spPr>
          <a:xfrm>
            <a:off x="215900" y="3773488"/>
            <a:ext cx="3729038" cy="0"/>
          </a:xfrm>
          <a:prstGeom prst="line">
            <a:avLst/>
          </a:prstGeom>
          <a:ln>
            <a:solidFill>
              <a:srgbClr val="2E75B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D9D29049-D242-AA4B-B4E1-B4F9EF6ECB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82575"/>
            <a:ext cx="314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94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D88C3931-2883-6347-BEB2-28BB25D716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6963" y="171450"/>
            <a:ext cx="20955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53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5296468" y="1820112"/>
            <a:ext cx="1600200" cy="1600200"/>
          </a:xfrm>
          <a:custGeom>
            <a:avLst/>
            <a:gdLst>
              <a:gd name="connsiteX0" fmla="*/ 799532 w 1600200"/>
              <a:gd name="connsiteY0" fmla="*/ 0 h 1600200"/>
              <a:gd name="connsiteX1" fmla="*/ 1596067 w 1600200"/>
              <a:gd name="connsiteY1" fmla="*/ 718805 h 1600200"/>
              <a:gd name="connsiteX2" fmla="*/ 1600200 w 1600200"/>
              <a:gd name="connsiteY2" fmla="*/ 800649 h 1600200"/>
              <a:gd name="connsiteX3" fmla="*/ 1600200 w 1600200"/>
              <a:gd name="connsiteY3" fmla="*/ 800689 h 1600200"/>
              <a:gd name="connsiteX4" fmla="*/ 1596067 w 1600200"/>
              <a:gd name="connsiteY4" fmla="*/ 882533 h 1600200"/>
              <a:gd name="connsiteX5" fmla="*/ 881396 w 1600200"/>
              <a:gd name="connsiteY5" fmla="*/ 1597204 h 1600200"/>
              <a:gd name="connsiteX6" fmla="*/ 822069 w 1600200"/>
              <a:gd name="connsiteY6" fmla="*/ 1600200 h 1600200"/>
              <a:gd name="connsiteX7" fmla="*/ 776995 w 1600200"/>
              <a:gd name="connsiteY7" fmla="*/ 1600200 h 1600200"/>
              <a:gd name="connsiteX8" fmla="*/ 717670 w 1600200"/>
              <a:gd name="connsiteY8" fmla="*/ 1597204 h 1600200"/>
              <a:gd name="connsiteX9" fmla="*/ 2997 w 1600200"/>
              <a:gd name="connsiteY9" fmla="*/ 882533 h 1600200"/>
              <a:gd name="connsiteX10" fmla="*/ 0 w 1600200"/>
              <a:gd name="connsiteY10" fmla="*/ 823186 h 1600200"/>
              <a:gd name="connsiteX11" fmla="*/ 0 w 1600200"/>
              <a:gd name="connsiteY11" fmla="*/ 778153 h 1600200"/>
              <a:gd name="connsiteX12" fmla="*/ 2997 w 1600200"/>
              <a:gd name="connsiteY12" fmla="*/ 718805 h 1600200"/>
              <a:gd name="connsiteX13" fmla="*/ 799532 w 1600200"/>
              <a:gd name="connsiteY13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00200" h="1600200">
                <a:moveTo>
                  <a:pt x="799532" y="0"/>
                </a:moveTo>
                <a:cubicBezTo>
                  <a:pt x="1214092" y="0"/>
                  <a:pt x="1555065" y="315063"/>
                  <a:pt x="1596067" y="718805"/>
                </a:cubicBezTo>
                <a:lnTo>
                  <a:pt x="1600200" y="800649"/>
                </a:lnTo>
                <a:lnTo>
                  <a:pt x="1600200" y="800689"/>
                </a:lnTo>
                <a:lnTo>
                  <a:pt x="1596067" y="882533"/>
                </a:lnTo>
                <a:cubicBezTo>
                  <a:pt x="1557799" y="1259359"/>
                  <a:pt x="1258222" y="1558936"/>
                  <a:pt x="881396" y="1597204"/>
                </a:cubicBezTo>
                <a:lnTo>
                  <a:pt x="822069" y="1600200"/>
                </a:lnTo>
                <a:lnTo>
                  <a:pt x="776995" y="1600200"/>
                </a:lnTo>
                <a:lnTo>
                  <a:pt x="717670" y="1597204"/>
                </a:lnTo>
                <a:cubicBezTo>
                  <a:pt x="340843" y="1558936"/>
                  <a:pt x="41266" y="1259359"/>
                  <a:pt x="2997" y="882533"/>
                </a:cubicBezTo>
                <a:lnTo>
                  <a:pt x="0" y="823186"/>
                </a:lnTo>
                <a:lnTo>
                  <a:pt x="0" y="778153"/>
                </a:lnTo>
                <a:lnTo>
                  <a:pt x="2997" y="718805"/>
                </a:lnTo>
                <a:cubicBezTo>
                  <a:pt x="44000" y="315063"/>
                  <a:pt x="384973" y="0"/>
                  <a:pt x="79953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pic>
        <p:nvPicPr>
          <p:cNvPr id="5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4A1AB39F-1AFF-2848-9412-A2928F8F86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6963" y="171450"/>
            <a:ext cx="20955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80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0" y="1730634"/>
            <a:ext cx="12192000" cy="2743200"/>
          </a:xfrm>
          <a:custGeom>
            <a:avLst/>
            <a:gdLst>
              <a:gd name="connsiteX0" fmla="*/ 0 w 12192000"/>
              <a:gd name="connsiteY0" fmla="*/ 0 h 2743200"/>
              <a:gd name="connsiteX1" fmla="*/ 12192000 w 12192000"/>
              <a:gd name="connsiteY1" fmla="*/ 0 h 2743200"/>
              <a:gd name="connsiteX2" fmla="*/ 12192000 w 12192000"/>
              <a:gd name="connsiteY2" fmla="*/ 2743200 h 2743200"/>
              <a:gd name="connsiteX3" fmla="*/ 0 w 12192000"/>
              <a:gd name="connsiteY3" fmla="*/ 27432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743200">
                <a:moveTo>
                  <a:pt x="0" y="0"/>
                </a:moveTo>
                <a:lnTo>
                  <a:pt x="12192000" y="0"/>
                </a:lnTo>
                <a:lnTo>
                  <a:pt x="12192000" y="2743200"/>
                </a:lnTo>
                <a:lnTo>
                  <a:pt x="0" y="27432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pic>
        <p:nvPicPr>
          <p:cNvPr id="5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AF1EDF90-07B3-4649-BF0D-BE8A5B042D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6963" y="171450"/>
            <a:ext cx="20955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10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046107" y="1693354"/>
            <a:ext cx="1289304" cy="1289304"/>
          </a:xfrm>
          <a:custGeom>
            <a:avLst/>
            <a:gdLst>
              <a:gd name="connsiteX0" fmla="*/ 605943 w 1289304"/>
              <a:gd name="connsiteY0" fmla="*/ 0 h 1289304"/>
              <a:gd name="connsiteX1" fmla="*/ 679647 w 1289304"/>
              <a:gd name="connsiteY1" fmla="*/ 0 h 1289304"/>
              <a:gd name="connsiteX2" fmla="*/ 773089 w 1289304"/>
              <a:gd name="connsiteY2" fmla="*/ 9420 h 1289304"/>
              <a:gd name="connsiteX3" fmla="*/ 1276170 w 1289304"/>
              <a:gd name="connsiteY3" fmla="*/ 512501 h 1289304"/>
              <a:gd name="connsiteX4" fmla="*/ 1289304 w 1289304"/>
              <a:gd name="connsiteY4" fmla="*/ 642785 h 1289304"/>
              <a:gd name="connsiteX5" fmla="*/ 1289304 w 1289304"/>
              <a:gd name="connsiteY5" fmla="*/ 642805 h 1289304"/>
              <a:gd name="connsiteX6" fmla="*/ 1276170 w 1289304"/>
              <a:gd name="connsiteY6" fmla="*/ 773090 h 1289304"/>
              <a:gd name="connsiteX7" fmla="*/ 773089 w 1289304"/>
              <a:gd name="connsiteY7" fmla="*/ 1276170 h 1289304"/>
              <a:gd name="connsiteX8" fmla="*/ 642805 w 1289304"/>
              <a:gd name="connsiteY8" fmla="*/ 1289304 h 1289304"/>
              <a:gd name="connsiteX9" fmla="*/ 642785 w 1289304"/>
              <a:gd name="connsiteY9" fmla="*/ 1289304 h 1289304"/>
              <a:gd name="connsiteX10" fmla="*/ 512501 w 1289304"/>
              <a:gd name="connsiteY10" fmla="*/ 1276170 h 1289304"/>
              <a:gd name="connsiteX11" fmla="*/ 9420 w 1289304"/>
              <a:gd name="connsiteY11" fmla="*/ 773090 h 1289304"/>
              <a:gd name="connsiteX12" fmla="*/ 0 w 1289304"/>
              <a:gd name="connsiteY12" fmla="*/ 679647 h 1289304"/>
              <a:gd name="connsiteX13" fmla="*/ 0 w 1289304"/>
              <a:gd name="connsiteY13" fmla="*/ 605943 h 1289304"/>
              <a:gd name="connsiteX14" fmla="*/ 9420 w 1289304"/>
              <a:gd name="connsiteY14" fmla="*/ 512501 h 1289304"/>
              <a:gd name="connsiteX15" fmla="*/ 512501 w 1289304"/>
              <a:gd name="connsiteY15" fmla="*/ 9420 h 128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9304" h="1289304">
                <a:moveTo>
                  <a:pt x="605943" y="0"/>
                </a:moveTo>
                <a:lnTo>
                  <a:pt x="679647" y="0"/>
                </a:lnTo>
                <a:lnTo>
                  <a:pt x="773089" y="9420"/>
                </a:lnTo>
                <a:cubicBezTo>
                  <a:pt x="1025607" y="61092"/>
                  <a:pt x="1224498" y="259983"/>
                  <a:pt x="1276170" y="512501"/>
                </a:cubicBezTo>
                <a:lnTo>
                  <a:pt x="1289304" y="642785"/>
                </a:lnTo>
                <a:lnTo>
                  <a:pt x="1289304" y="642805"/>
                </a:lnTo>
                <a:lnTo>
                  <a:pt x="1276170" y="773090"/>
                </a:lnTo>
                <a:cubicBezTo>
                  <a:pt x="1224498" y="1025607"/>
                  <a:pt x="1025607" y="1224498"/>
                  <a:pt x="773089" y="1276170"/>
                </a:cubicBezTo>
                <a:lnTo>
                  <a:pt x="642805" y="1289304"/>
                </a:lnTo>
                <a:lnTo>
                  <a:pt x="642785" y="1289304"/>
                </a:lnTo>
                <a:lnTo>
                  <a:pt x="512501" y="1276170"/>
                </a:lnTo>
                <a:cubicBezTo>
                  <a:pt x="259983" y="1224498"/>
                  <a:pt x="61092" y="1025607"/>
                  <a:pt x="9420" y="773090"/>
                </a:cubicBezTo>
                <a:lnTo>
                  <a:pt x="0" y="679647"/>
                </a:lnTo>
                <a:lnTo>
                  <a:pt x="0" y="605943"/>
                </a:lnTo>
                <a:lnTo>
                  <a:pt x="9420" y="512501"/>
                </a:lnTo>
                <a:cubicBezTo>
                  <a:pt x="61092" y="259983"/>
                  <a:pt x="259983" y="61092"/>
                  <a:pt x="512501" y="942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1"/>
          </p:nvPr>
        </p:nvSpPr>
        <p:spPr>
          <a:xfrm>
            <a:off x="3249654" y="1693354"/>
            <a:ext cx="1289304" cy="1289304"/>
          </a:xfrm>
          <a:custGeom>
            <a:avLst/>
            <a:gdLst>
              <a:gd name="connsiteX0" fmla="*/ 605943 w 1289304"/>
              <a:gd name="connsiteY0" fmla="*/ 0 h 1289304"/>
              <a:gd name="connsiteX1" fmla="*/ 679647 w 1289304"/>
              <a:gd name="connsiteY1" fmla="*/ 0 h 1289304"/>
              <a:gd name="connsiteX2" fmla="*/ 773089 w 1289304"/>
              <a:gd name="connsiteY2" fmla="*/ 9420 h 1289304"/>
              <a:gd name="connsiteX3" fmla="*/ 1276170 w 1289304"/>
              <a:gd name="connsiteY3" fmla="*/ 512501 h 1289304"/>
              <a:gd name="connsiteX4" fmla="*/ 1289304 w 1289304"/>
              <a:gd name="connsiteY4" fmla="*/ 642785 h 1289304"/>
              <a:gd name="connsiteX5" fmla="*/ 1289304 w 1289304"/>
              <a:gd name="connsiteY5" fmla="*/ 642805 h 1289304"/>
              <a:gd name="connsiteX6" fmla="*/ 1276170 w 1289304"/>
              <a:gd name="connsiteY6" fmla="*/ 773090 h 1289304"/>
              <a:gd name="connsiteX7" fmla="*/ 773089 w 1289304"/>
              <a:gd name="connsiteY7" fmla="*/ 1276170 h 1289304"/>
              <a:gd name="connsiteX8" fmla="*/ 642805 w 1289304"/>
              <a:gd name="connsiteY8" fmla="*/ 1289304 h 1289304"/>
              <a:gd name="connsiteX9" fmla="*/ 642785 w 1289304"/>
              <a:gd name="connsiteY9" fmla="*/ 1289304 h 1289304"/>
              <a:gd name="connsiteX10" fmla="*/ 512501 w 1289304"/>
              <a:gd name="connsiteY10" fmla="*/ 1276170 h 1289304"/>
              <a:gd name="connsiteX11" fmla="*/ 9420 w 1289304"/>
              <a:gd name="connsiteY11" fmla="*/ 773090 h 1289304"/>
              <a:gd name="connsiteX12" fmla="*/ 0 w 1289304"/>
              <a:gd name="connsiteY12" fmla="*/ 679647 h 1289304"/>
              <a:gd name="connsiteX13" fmla="*/ 0 w 1289304"/>
              <a:gd name="connsiteY13" fmla="*/ 605943 h 1289304"/>
              <a:gd name="connsiteX14" fmla="*/ 9420 w 1289304"/>
              <a:gd name="connsiteY14" fmla="*/ 512501 h 1289304"/>
              <a:gd name="connsiteX15" fmla="*/ 512501 w 1289304"/>
              <a:gd name="connsiteY15" fmla="*/ 9420 h 128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9304" h="1289304">
                <a:moveTo>
                  <a:pt x="605943" y="0"/>
                </a:moveTo>
                <a:lnTo>
                  <a:pt x="679647" y="0"/>
                </a:lnTo>
                <a:lnTo>
                  <a:pt x="773089" y="9420"/>
                </a:lnTo>
                <a:cubicBezTo>
                  <a:pt x="1025607" y="61092"/>
                  <a:pt x="1224498" y="259983"/>
                  <a:pt x="1276170" y="512501"/>
                </a:cubicBezTo>
                <a:lnTo>
                  <a:pt x="1289304" y="642785"/>
                </a:lnTo>
                <a:lnTo>
                  <a:pt x="1289304" y="642805"/>
                </a:lnTo>
                <a:lnTo>
                  <a:pt x="1276170" y="773090"/>
                </a:lnTo>
                <a:cubicBezTo>
                  <a:pt x="1224498" y="1025607"/>
                  <a:pt x="1025607" y="1224498"/>
                  <a:pt x="773089" y="1276170"/>
                </a:cubicBezTo>
                <a:lnTo>
                  <a:pt x="642805" y="1289304"/>
                </a:lnTo>
                <a:lnTo>
                  <a:pt x="642785" y="1289304"/>
                </a:lnTo>
                <a:lnTo>
                  <a:pt x="512501" y="1276170"/>
                </a:lnTo>
                <a:cubicBezTo>
                  <a:pt x="259983" y="1224498"/>
                  <a:pt x="61092" y="1025607"/>
                  <a:pt x="9420" y="773090"/>
                </a:cubicBezTo>
                <a:lnTo>
                  <a:pt x="0" y="679647"/>
                </a:lnTo>
                <a:lnTo>
                  <a:pt x="0" y="605943"/>
                </a:lnTo>
                <a:lnTo>
                  <a:pt x="9420" y="512501"/>
                </a:lnTo>
                <a:cubicBezTo>
                  <a:pt x="61092" y="259983"/>
                  <a:pt x="259983" y="61092"/>
                  <a:pt x="512501" y="942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2"/>
          </p:nvPr>
        </p:nvSpPr>
        <p:spPr>
          <a:xfrm>
            <a:off x="5453207" y="1693354"/>
            <a:ext cx="1289304" cy="1289304"/>
          </a:xfrm>
          <a:custGeom>
            <a:avLst/>
            <a:gdLst>
              <a:gd name="connsiteX0" fmla="*/ 605943 w 1289304"/>
              <a:gd name="connsiteY0" fmla="*/ 0 h 1289304"/>
              <a:gd name="connsiteX1" fmla="*/ 679647 w 1289304"/>
              <a:gd name="connsiteY1" fmla="*/ 0 h 1289304"/>
              <a:gd name="connsiteX2" fmla="*/ 773089 w 1289304"/>
              <a:gd name="connsiteY2" fmla="*/ 9420 h 1289304"/>
              <a:gd name="connsiteX3" fmla="*/ 1276170 w 1289304"/>
              <a:gd name="connsiteY3" fmla="*/ 512501 h 1289304"/>
              <a:gd name="connsiteX4" fmla="*/ 1289304 w 1289304"/>
              <a:gd name="connsiteY4" fmla="*/ 642785 h 1289304"/>
              <a:gd name="connsiteX5" fmla="*/ 1289304 w 1289304"/>
              <a:gd name="connsiteY5" fmla="*/ 642805 h 1289304"/>
              <a:gd name="connsiteX6" fmla="*/ 1276170 w 1289304"/>
              <a:gd name="connsiteY6" fmla="*/ 773090 h 1289304"/>
              <a:gd name="connsiteX7" fmla="*/ 773089 w 1289304"/>
              <a:gd name="connsiteY7" fmla="*/ 1276170 h 1289304"/>
              <a:gd name="connsiteX8" fmla="*/ 642805 w 1289304"/>
              <a:gd name="connsiteY8" fmla="*/ 1289304 h 1289304"/>
              <a:gd name="connsiteX9" fmla="*/ 642785 w 1289304"/>
              <a:gd name="connsiteY9" fmla="*/ 1289304 h 1289304"/>
              <a:gd name="connsiteX10" fmla="*/ 512501 w 1289304"/>
              <a:gd name="connsiteY10" fmla="*/ 1276170 h 1289304"/>
              <a:gd name="connsiteX11" fmla="*/ 9420 w 1289304"/>
              <a:gd name="connsiteY11" fmla="*/ 773090 h 1289304"/>
              <a:gd name="connsiteX12" fmla="*/ 0 w 1289304"/>
              <a:gd name="connsiteY12" fmla="*/ 679647 h 1289304"/>
              <a:gd name="connsiteX13" fmla="*/ 0 w 1289304"/>
              <a:gd name="connsiteY13" fmla="*/ 605943 h 1289304"/>
              <a:gd name="connsiteX14" fmla="*/ 9420 w 1289304"/>
              <a:gd name="connsiteY14" fmla="*/ 512501 h 1289304"/>
              <a:gd name="connsiteX15" fmla="*/ 512501 w 1289304"/>
              <a:gd name="connsiteY15" fmla="*/ 9420 h 128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9304" h="1289304">
                <a:moveTo>
                  <a:pt x="605943" y="0"/>
                </a:moveTo>
                <a:lnTo>
                  <a:pt x="679647" y="0"/>
                </a:lnTo>
                <a:lnTo>
                  <a:pt x="773089" y="9420"/>
                </a:lnTo>
                <a:cubicBezTo>
                  <a:pt x="1025607" y="61092"/>
                  <a:pt x="1224498" y="259983"/>
                  <a:pt x="1276170" y="512501"/>
                </a:cubicBezTo>
                <a:lnTo>
                  <a:pt x="1289304" y="642785"/>
                </a:lnTo>
                <a:lnTo>
                  <a:pt x="1289304" y="642805"/>
                </a:lnTo>
                <a:lnTo>
                  <a:pt x="1276170" y="773090"/>
                </a:lnTo>
                <a:cubicBezTo>
                  <a:pt x="1224498" y="1025607"/>
                  <a:pt x="1025607" y="1224498"/>
                  <a:pt x="773089" y="1276170"/>
                </a:cubicBezTo>
                <a:lnTo>
                  <a:pt x="642805" y="1289304"/>
                </a:lnTo>
                <a:lnTo>
                  <a:pt x="642785" y="1289304"/>
                </a:lnTo>
                <a:lnTo>
                  <a:pt x="512501" y="1276170"/>
                </a:lnTo>
                <a:cubicBezTo>
                  <a:pt x="259983" y="1224498"/>
                  <a:pt x="61092" y="1025607"/>
                  <a:pt x="9420" y="773090"/>
                </a:cubicBezTo>
                <a:lnTo>
                  <a:pt x="0" y="679647"/>
                </a:lnTo>
                <a:lnTo>
                  <a:pt x="0" y="605943"/>
                </a:lnTo>
                <a:lnTo>
                  <a:pt x="9420" y="512501"/>
                </a:lnTo>
                <a:cubicBezTo>
                  <a:pt x="61092" y="259983"/>
                  <a:pt x="259983" y="61092"/>
                  <a:pt x="512501" y="942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7656754" y="1693354"/>
            <a:ext cx="1289304" cy="1289304"/>
          </a:xfrm>
          <a:custGeom>
            <a:avLst/>
            <a:gdLst>
              <a:gd name="connsiteX0" fmla="*/ 605943 w 1289304"/>
              <a:gd name="connsiteY0" fmla="*/ 0 h 1289304"/>
              <a:gd name="connsiteX1" fmla="*/ 679647 w 1289304"/>
              <a:gd name="connsiteY1" fmla="*/ 0 h 1289304"/>
              <a:gd name="connsiteX2" fmla="*/ 773089 w 1289304"/>
              <a:gd name="connsiteY2" fmla="*/ 9420 h 1289304"/>
              <a:gd name="connsiteX3" fmla="*/ 1276170 w 1289304"/>
              <a:gd name="connsiteY3" fmla="*/ 512501 h 1289304"/>
              <a:gd name="connsiteX4" fmla="*/ 1289304 w 1289304"/>
              <a:gd name="connsiteY4" fmla="*/ 642785 h 1289304"/>
              <a:gd name="connsiteX5" fmla="*/ 1289304 w 1289304"/>
              <a:gd name="connsiteY5" fmla="*/ 642805 h 1289304"/>
              <a:gd name="connsiteX6" fmla="*/ 1276170 w 1289304"/>
              <a:gd name="connsiteY6" fmla="*/ 773090 h 1289304"/>
              <a:gd name="connsiteX7" fmla="*/ 773089 w 1289304"/>
              <a:gd name="connsiteY7" fmla="*/ 1276170 h 1289304"/>
              <a:gd name="connsiteX8" fmla="*/ 642805 w 1289304"/>
              <a:gd name="connsiteY8" fmla="*/ 1289304 h 1289304"/>
              <a:gd name="connsiteX9" fmla="*/ 642785 w 1289304"/>
              <a:gd name="connsiteY9" fmla="*/ 1289304 h 1289304"/>
              <a:gd name="connsiteX10" fmla="*/ 512501 w 1289304"/>
              <a:gd name="connsiteY10" fmla="*/ 1276170 h 1289304"/>
              <a:gd name="connsiteX11" fmla="*/ 9420 w 1289304"/>
              <a:gd name="connsiteY11" fmla="*/ 773090 h 1289304"/>
              <a:gd name="connsiteX12" fmla="*/ 0 w 1289304"/>
              <a:gd name="connsiteY12" fmla="*/ 679647 h 1289304"/>
              <a:gd name="connsiteX13" fmla="*/ 0 w 1289304"/>
              <a:gd name="connsiteY13" fmla="*/ 605943 h 1289304"/>
              <a:gd name="connsiteX14" fmla="*/ 9420 w 1289304"/>
              <a:gd name="connsiteY14" fmla="*/ 512501 h 1289304"/>
              <a:gd name="connsiteX15" fmla="*/ 512501 w 1289304"/>
              <a:gd name="connsiteY15" fmla="*/ 9420 h 128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9304" h="1289304">
                <a:moveTo>
                  <a:pt x="605943" y="0"/>
                </a:moveTo>
                <a:lnTo>
                  <a:pt x="679647" y="0"/>
                </a:lnTo>
                <a:lnTo>
                  <a:pt x="773089" y="9420"/>
                </a:lnTo>
                <a:cubicBezTo>
                  <a:pt x="1025607" y="61092"/>
                  <a:pt x="1224498" y="259983"/>
                  <a:pt x="1276170" y="512501"/>
                </a:cubicBezTo>
                <a:lnTo>
                  <a:pt x="1289304" y="642785"/>
                </a:lnTo>
                <a:lnTo>
                  <a:pt x="1289304" y="642805"/>
                </a:lnTo>
                <a:lnTo>
                  <a:pt x="1276170" y="773090"/>
                </a:lnTo>
                <a:cubicBezTo>
                  <a:pt x="1224498" y="1025607"/>
                  <a:pt x="1025607" y="1224498"/>
                  <a:pt x="773089" y="1276170"/>
                </a:cubicBezTo>
                <a:lnTo>
                  <a:pt x="642805" y="1289304"/>
                </a:lnTo>
                <a:lnTo>
                  <a:pt x="642785" y="1289304"/>
                </a:lnTo>
                <a:lnTo>
                  <a:pt x="512501" y="1276170"/>
                </a:lnTo>
                <a:cubicBezTo>
                  <a:pt x="259983" y="1224498"/>
                  <a:pt x="61092" y="1025607"/>
                  <a:pt x="9420" y="773090"/>
                </a:cubicBezTo>
                <a:lnTo>
                  <a:pt x="0" y="679647"/>
                </a:lnTo>
                <a:lnTo>
                  <a:pt x="0" y="605943"/>
                </a:lnTo>
                <a:lnTo>
                  <a:pt x="9420" y="512501"/>
                </a:lnTo>
                <a:cubicBezTo>
                  <a:pt x="61092" y="259983"/>
                  <a:pt x="259983" y="61092"/>
                  <a:pt x="512501" y="942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4"/>
          </p:nvPr>
        </p:nvSpPr>
        <p:spPr>
          <a:xfrm>
            <a:off x="9860301" y="1693354"/>
            <a:ext cx="1289304" cy="1289304"/>
          </a:xfrm>
          <a:custGeom>
            <a:avLst/>
            <a:gdLst>
              <a:gd name="connsiteX0" fmla="*/ 605943 w 1289304"/>
              <a:gd name="connsiteY0" fmla="*/ 0 h 1289304"/>
              <a:gd name="connsiteX1" fmla="*/ 679647 w 1289304"/>
              <a:gd name="connsiteY1" fmla="*/ 0 h 1289304"/>
              <a:gd name="connsiteX2" fmla="*/ 773089 w 1289304"/>
              <a:gd name="connsiteY2" fmla="*/ 9420 h 1289304"/>
              <a:gd name="connsiteX3" fmla="*/ 1276170 w 1289304"/>
              <a:gd name="connsiteY3" fmla="*/ 512501 h 1289304"/>
              <a:gd name="connsiteX4" fmla="*/ 1289304 w 1289304"/>
              <a:gd name="connsiteY4" fmla="*/ 642785 h 1289304"/>
              <a:gd name="connsiteX5" fmla="*/ 1289304 w 1289304"/>
              <a:gd name="connsiteY5" fmla="*/ 642805 h 1289304"/>
              <a:gd name="connsiteX6" fmla="*/ 1276170 w 1289304"/>
              <a:gd name="connsiteY6" fmla="*/ 773090 h 1289304"/>
              <a:gd name="connsiteX7" fmla="*/ 773089 w 1289304"/>
              <a:gd name="connsiteY7" fmla="*/ 1276170 h 1289304"/>
              <a:gd name="connsiteX8" fmla="*/ 642805 w 1289304"/>
              <a:gd name="connsiteY8" fmla="*/ 1289304 h 1289304"/>
              <a:gd name="connsiteX9" fmla="*/ 642785 w 1289304"/>
              <a:gd name="connsiteY9" fmla="*/ 1289304 h 1289304"/>
              <a:gd name="connsiteX10" fmla="*/ 512501 w 1289304"/>
              <a:gd name="connsiteY10" fmla="*/ 1276170 h 1289304"/>
              <a:gd name="connsiteX11" fmla="*/ 9420 w 1289304"/>
              <a:gd name="connsiteY11" fmla="*/ 773090 h 1289304"/>
              <a:gd name="connsiteX12" fmla="*/ 0 w 1289304"/>
              <a:gd name="connsiteY12" fmla="*/ 679647 h 1289304"/>
              <a:gd name="connsiteX13" fmla="*/ 0 w 1289304"/>
              <a:gd name="connsiteY13" fmla="*/ 605943 h 1289304"/>
              <a:gd name="connsiteX14" fmla="*/ 9420 w 1289304"/>
              <a:gd name="connsiteY14" fmla="*/ 512501 h 1289304"/>
              <a:gd name="connsiteX15" fmla="*/ 512501 w 1289304"/>
              <a:gd name="connsiteY15" fmla="*/ 9420 h 128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9304" h="1289304">
                <a:moveTo>
                  <a:pt x="605943" y="0"/>
                </a:moveTo>
                <a:lnTo>
                  <a:pt x="679647" y="0"/>
                </a:lnTo>
                <a:lnTo>
                  <a:pt x="773089" y="9420"/>
                </a:lnTo>
                <a:cubicBezTo>
                  <a:pt x="1025607" y="61092"/>
                  <a:pt x="1224498" y="259983"/>
                  <a:pt x="1276170" y="512501"/>
                </a:cubicBezTo>
                <a:lnTo>
                  <a:pt x="1289304" y="642785"/>
                </a:lnTo>
                <a:lnTo>
                  <a:pt x="1289304" y="642805"/>
                </a:lnTo>
                <a:lnTo>
                  <a:pt x="1276170" y="773090"/>
                </a:lnTo>
                <a:cubicBezTo>
                  <a:pt x="1224498" y="1025607"/>
                  <a:pt x="1025607" y="1224498"/>
                  <a:pt x="773089" y="1276170"/>
                </a:cubicBezTo>
                <a:lnTo>
                  <a:pt x="642805" y="1289304"/>
                </a:lnTo>
                <a:lnTo>
                  <a:pt x="642785" y="1289304"/>
                </a:lnTo>
                <a:lnTo>
                  <a:pt x="512501" y="1276170"/>
                </a:lnTo>
                <a:cubicBezTo>
                  <a:pt x="259983" y="1224498"/>
                  <a:pt x="61092" y="1025607"/>
                  <a:pt x="9420" y="773090"/>
                </a:cubicBezTo>
                <a:lnTo>
                  <a:pt x="0" y="679647"/>
                </a:lnTo>
                <a:lnTo>
                  <a:pt x="0" y="605943"/>
                </a:lnTo>
                <a:lnTo>
                  <a:pt x="9420" y="512501"/>
                </a:lnTo>
                <a:cubicBezTo>
                  <a:pt x="61092" y="259983"/>
                  <a:pt x="259983" y="61092"/>
                  <a:pt x="512501" y="942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5"/>
          </p:nvPr>
        </p:nvSpPr>
        <p:spPr>
          <a:xfrm>
            <a:off x="1046107" y="3936563"/>
            <a:ext cx="1289304" cy="1289304"/>
          </a:xfrm>
          <a:custGeom>
            <a:avLst/>
            <a:gdLst>
              <a:gd name="connsiteX0" fmla="*/ 605943 w 1289304"/>
              <a:gd name="connsiteY0" fmla="*/ 0 h 1289304"/>
              <a:gd name="connsiteX1" fmla="*/ 679647 w 1289304"/>
              <a:gd name="connsiteY1" fmla="*/ 0 h 1289304"/>
              <a:gd name="connsiteX2" fmla="*/ 773089 w 1289304"/>
              <a:gd name="connsiteY2" fmla="*/ 9420 h 1289304"/>
              <a:gd name="connsiteX3" fmla="*/ 1276170 w 1289304"/>
              <a:gd name="connsiteY3" fmla="*/ 512501 h 1289304"/>
              <a:gd name="connsiteX4" fmla="*/ 1289304 w 1289304"/>
              <a:gd name="connsiteY4" fmla="*/ 642785 h 1289304"/>
              <a:gd name="connsiteX5" fmla="*/ 1289304 w 1289304"/>
              <a:gd name="connsiteY5" fmla="*/ 642805 h 1289304"/>
              <a:gd name="connsiteX6" fmla="*/ 1276170 w 1289304"/>
              <a:gd name="connsiteY6" fmla="*/ 773090 h 1289304"/>
              <a:gd name="connsiteX7" fmla="*/ 773089 w 1289304"/>
              <a:gd name="connsiteY7" fmla="*/ 1276170 h 1289304"/>
              <a:gd name="connsiteX8" fmla="*/ 642805 w 1289304"/>
              <a:gd name="connsiteY8" fmla="*/ 1289304 h 1289304"/>
              <a:gd name="connsiteX9" fmla="*/ 642785 w 1289304"/>
              <a:gd name="connsiteY9" fmla="*/ 1289304 h 1289304"/>
              <a:gd name="connsiteX10" fmla="*/ 512501 w 1289304"/>
              <a:gd name="connsiteY10" fmla="*/ 1276170 h 1289304"/>
              <a:gd name="connsiteX11" fmla="*/ 9420 w 1289304"/>
              <a:gd name="connsiteY11" fmla="*/ 773090 h 1289304"/>
              <a:gd name="connsiteX12" fmla="*/ 0 w 1289304"/>
              <a:gd name="connsiteY12" fmla="*/ 679647 h 1289304"/>
              <a:gd name="connsiteX13" fmla="*/ 0 w 1289304"/>
              <a:gd name="connsiteY13" fmla="*/ 605943 h 1289304"/>
              <a:gd name="connsiteX14" fmla="*/ 9420 w 1289304"/>
              <a:gd name="connsiteY14" fmla="*/ 512501 h 1289304"/>
              <a:gd name="connsiteX15" fmla="*/ 512501 w 1289304"/>
              <a:gd name="connsiteY15" fmla="*/ 9420 h 128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9304" h="1289304">
                <a:moveTo>
                  <a:pt x="605943" y="0"/>
                </a:moveTo>
                <a:lnTo>
                  <a:pt x="679647" y="0"/>
                </a:lnTo>
                <a:lnTo>
                  <a:pt x="773089" y="9420"/>
                </a:lnTo>
                <a:cubicBezTo>
                  <a:pt x="1025607" y="61092"/>
                  <a:pt x="1224498" y="259983"/>
                  <a:pt x="1276170" y="512501"/>
                </a:cubicBezTo>
                <a:lnTo>
                  <a:pt x="1289304" y="642785"/>
                </a:lnTo>
                <a:lnTo>
                  <a:pt x="1289304" y="642805"/>
                </a:lnTo>
                <a:lnTo>
                  <a:pt x="1276170" y="773090"/>
                </a:lnTo>
                <a:cubicBezTo>
                  <a:pt x="1224498" y="1025607"/>
                  <a:pt x="1025607" y="1224498"/>
                  <a:pt x="773089" y="1276170"/>
                </a:cubicBezTo>
                <a:lnTo>
                  <a:pt x="642805" y="1289304"/>
                </a:lnTo>
                <a:lnTo>
                  <a:pt x="642785" y="1289304"/>
                </a:lnTo>
                <a:lnTo>
                  <a:pt x="512501" y="1276170"/>
                </a:lnTo>
                <a:cubicBezTo>
                  <a:pt x="259983" y="1224498"/>
                  <a:pt x="61092" y="1025607"/>
                  <a:pt x="9420" y="773090"/>
                </a:cubicBezTo>
                <a:lnTo>
                  <a:pt x="0" y="679647"/>
                </a:lnTo>
                <a:lnTo>
                  <a:pt x="0" y="605943"/>
                </a:lnTo>
                <a:lnTo>
                  <a:pt x="9420" y="512501"/>
                </a:lnTo>
                <a:cubicBezTo>
                  <a:pt x="61092" y="259983"/>
                  <a:pt x="259983" y="61092"/>
                  <a:pt x="512501" y="942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6"/>
          </p:nvPr>
        </p:nvSpPr>
        <p:spPr>
          <a:xfrm>
            <a:off x="3249654" y="3936563"/>
            <a:ext cx="1289304" cy="1289304"/>
          </a:xfrm>
          <a:custGeom>
            <a:avLst/>
            <a:gdLst>
              <a:gd name="connsiteX0" fmla="*/ 605943 w 1289304"/>
              <a:gd name="connsiteY0" fmla="*/ 0 h 1289304"/>
              <a:gd name="connsiteX1" fmla="*/ 679647 w 1289304"/>
              <a:gd name="connsiteY1" fmla="*/ 0 h 1289304"/>
              <a:gd name="connsiteX2" fmla="*/ 773089 w 1289304"/>
              <a:gd name="connsiteY2" fmla="*/ 9420 h 1289304"/>
              <a:gd name="connsiteX3" fmla="*/ 1276170 w 1289304"/>
              <a:gd name="connsiteY3" fmla="*/ 512501 h 1289304"/>
              <a:gd name="connsiteX4" fmla="*/ 1289304 w 1289304"/>
              <a:gd name="connsiteY4" fmla="*/ 642785 h 1289304"/>
              <a:gd name="connsiteX5" fmla="*/ 1289304 w 1289304"/>
              <a:gd name="connsiteY5" fmla="*/ 642805 h 1289304"/>
              <a:gd name="connsiteX6" fmla="*/ 1276170 w 1289304"/>
              <a:gd name="connsiteY6" fmla="*/ 773090 h 1289304"/>
              <a:gd name="connsiteX7" fmla="*/ 773089 w 1289304"/>
              <a:gd name="connsiteY7" fmla="*/ 1276170 h 1289304"/>
              <a:gd name="connsiteX8" fmla="*/ 642805 w 1289304"/>
              <a:gd name="connsiteY8" fmla="*/ 1289304 h 1289304"/>
              <a:gd name="connsiteX9" fmla="*/ 642785 w 1289304"/>
              <a:gd name="connsiteY9" fmla="*/ 1289304 h 1289304"/>
              <a:gd name="connsiteX10" fmla="*/ 512501 w 1289304"/>
              <a:gd name="connsiteY10" fmla="*/ 1276170 h 1289304"/>
              <a:gd name="connsiteX11" fmla="*/ 9420 w 1289304"/>
              <a:gd name="connsiteY11" fmla="*/ 773090 h 1289304"/>
              <a:gd name="connsiteX12" fmla="*/ 0 w 1289304"/>
              <a:gd name="connsiteY12" fmla="*/ 679647 h 1289304"/>
              <a:gd name="connsiteX13" fmla="*/ 0 w 1289304"/>
              <a:gd name="connsiteY13" fmla="*/ 605943 h 1289304"/>
              <a:gd name="connsiteX14" fmla="*/ 9420 w 1289304"/>
              <a:gd name="connsiteY14" fmla="*/ 512501 h 1289304"/>
              <a:gd name="connsiteX15" fmla="*/ 512501 w 1289304"/>
              <a:gd name="connsiteY15" fmla="*/ 9420 h 128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9304" h="1289304">
                <a:moveTo>
                  <a:pt x="605943" y="0"/>
                </a:moveTo>
                <a:lnTo>
                  <a:pt x="679647" y="0"/>
                </a:lnTo>
                <a:lnTo>
                  <a:pt x="773089" y="9420"/>
                </a:lnTo>
                <a:cubicBezTo>
                  <a:pt x="1025607" y="61092"/>
                  <a:pt x="1224498" y="259983"/>
                  <a:pt x="1276170" y="512501"/>
                </a:cubicBezTo>
                <a:lnTo>
                  <a:pt x="1289304" y="642785"/>
                </a:lnTo>
                <a:lnTo>
                  <a:pt x="1289304" y="642805"/>
                </a:lnTo>
                <a:lnTo>
                  <a:pt x="1276170" y="773090"/>
                </a:lnTo>
                <a:cubicBezTo>
                  <a:pt x="1224498" y="1025607"/>
                  <a:pt x="1025607" y="1224498"/>
                  <a:pt x="773089" y="1276170"/>
                </a:cubicBezTo>
                <a:lnTo>
                  <a:pt x="642805" y="1289304"/>
                </a:lnTo>
                <a:lnTo>
                  <a:pt x="642785" y="1289304"/>
                </a:lnTo>
                <a:lnTo>
                  <a:pt x="512501" y="1276170"/>
                </a:lnTo>
                <a:cubicBezTo>
                  <a:pt x="259983" y="1224498"/>
                  <a:pt x="61092" y="1025607"/>
                  <a:pt x="9420" y="773090"/>
                </a:cubicBezTo>
                <a:lnTo>
                  <a:pt x="0" y="679647"/>
                </a:lnTo>
                <a:lnTo>
                  <a:pt x="0" y="605943"/>
                </a:lnTo>
                <a:lnTo>
                  <a:pt x="9420" y="512501"/>
                </a:lnTo>
                <a:cubicBezTo>
                  <a:pt x="61092" y="259983"/>
                  <a:pt x="259983" y="61092"/>
                  <a:pt x="512501" y="942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7"/>
          </p:nvPr>
        </p:nvSpPr>
        <p:spPr>
          <a:xfrm>
            <a:off x="5453207" y="3936563"/>
            <a:ext cx="1289304" cy="1289304"/>
          </a:xfrm>
          <a:custGeom>
            <a:avLst/>
            <a:gdLst>
              <a:gd name="connsiteX0" fmla="*/ 605943 w 1289304"/>
              <a:gd name="connsiteY0" fmla="*/ 0 h 1289304"/>
              <a:gd name="connsiteX1" fmla="*/ 679647 w 1289304"/>
              <a:gd name="connsiteY1" fmla="*/ 0 h 1289304"/>
              <a:gd name="connsiteX2" fmla="*/ 773089 w 1289304"/>
              <a:gd name="connsiteY2" fmla="*/ 9420 h 1289304"/>
              <a:gd name="connsiteX3" fmla="*/ 1276170 w 1289304"/>
              <a:gd name="connsiteY3" fmla="*/ 512501 h 1289304"/>
              <a:gd name="connsiteX4" fmla="*/ 1289304 w 1289304"/>
              <a:gd name="connsiteY4" fmla="*/ 642785 h 1289304"/>
              <a:gd name="connsiteX5" fmla="*/ 1289304 w 1289304"/>
              <a:gd name="connsiteY5" fmla="*/ 642805 h 1289304"/>
              <a:gd name="connsiteX6" fmla="*/ 1276170 w 1289304"/>
              <a:gd name="connsiteY6" fmla="*/ 773090 h 1289304"/>
              <a:gd name="connsiteX7" fmla="*/ 773089 w 1289304"/>
              <a:gd name="connsiteY7" fmla="*/ 1276170 h 1289304"/>
              <a:gd name="connsiteX8" fmla="*/ 642805 w 1289304"/>
              <a:gd name="connsiteY8" fmla="*/ 1289304 h 1289304"/>
              <a:gd name="connsiteX9" fmla="*/ 642785 w 1289304"/>
              <a:gd name="connsiteY9" fmla="*/ 1289304 h 1289304"/>
              <a:gd name="connsiteX10" fmla="*/ 512501 w 1289304"/>
              <a:gd name="connsiteY10" fmla="*/ 1276170 h 1289304"/>
              <a:gd name="connsiteX11" fmla="*/ 9420 w 1289304"/>
              <a:gd name="connsiteY11" fmla="*/ 773090 h 1289304"/>
              <a:gd name="connsiteX12" fmla="*/ 0 w 1289304"/>
              <a:gd name="connsiteY12" fmla="*/ 679647 h 1289304"/>
              <a:gd name="connsiteX13" fmla="*/ 0 w 1289304"/>
              <a:gd name="connsiteY13" fmla="*/ 605943 h 1289304"/>
              <a:gd name="connsiteX14" fmla="*/ 9420 w 1289304"/>
              <a:gd name="connsiteY14" fmla="*/ 512501 h 1289304"/>
              <a:gd name="connsiteX15" fmla="*/ 512501 w 1289304"/>
              <a:gd name="connsiteY15" fmla="*/ 9420 h 128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9304" h="1289304">
                <a:moveTo>
                  <a:pt x="605943" y="0"/>
                </a:moveTo>
                <a:lnTo>
                  <a:pt x="679647" y="0"/>
                </a:lnTo>
                <a:lnTo>
                  <a:pt x="773089" y="9420"/>
                </a:lnTo>
                <a:cubicBezTo>
                  <a:pt x="1025607" y="61092"/>
                  <a:pt x="1224498" y="259983"/>
                  <a:pt x="1276170" y="512501"/>
                </a:cubicBezTo>
                <a:lnTo>
                  <a:pt x="1289304" y="642785"/>
                </a:lnTo>
                <a:lnTo>
                  <a:pt x="1289304" y="642805"/>
                </a:lnTo>
                <a:lnTo>
                  <a:pt x="1276170" y="773090"/>
                </a:lnTo>
                <a:cubicBezTo>
                  <a:pt x="1224498" y="1025607"/>
                  <a:pt x="1025607" y="1224498"/>
                  <a:pt x="773089" y="1276170"/>
                </a:cubicBezTo>
                <a:lnTo>
                  <a:pt x="642805" y="1289304"/>
                </a:lnTo>
                <a:lnTo>
                  <a:pt x="642785" y="1289304"/>
                </a:lnTo>
                <a:lnTo>
                  <a:pt x="512501" y="1276170"/>
                </a:lnTo>
                <a:cubicBezTo>
                  <a:pt x="259983" y="1224498"/>
                  <a:pt x="61092" y="1025607"/>
                  <a:pt x="9420" y="773090"/>
                </a:cubicBezTo>
                <a:lnTo>
                  <a:pt x="0" y="679647"/>
                </a:lnTo>
                <a:lnTo>
                  <a:pt x="0" y="605943"/>
                </a:lnTo>
                <a:lnTo>
                  <a:pt x="9420" y="512501"/>
                </a:lnTo>
                <a:cubicBezTo>
                  <a:pt x="61092" y="259983"/>
                  <a:pt x="259983" y="61092"/>
                  <a:pt x="512501" y="942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8"/>
          </p:nvPr>
        </p:nvSpPr>
        <p:spPr>
          <a:xfrm>
            <a:off x="7656754" y="3936563"/>
            <a:ext cx="1289304" cy="1289304"/>
          </a:xfrm>
          <a:custGeom>
            <a:avLst/>
            <a:gdLst>
              <a:gd name="connsiteX0" fmla="*/ 605943 w 1289304"/>
              <a:gd name="connsiteY0" fmla="*/ 0 h 1289304"/>
              <a:gd name="connsiteX1" fmla="*/ 679647 w 1289304"/>
              <a:gd name="connsiteY1" fmla="*/ 0 h 1289304"/>
              <a:gd name="connsiteX2" fmla="*/ 773089 w 1289304"/>
              <a:gd name="connsiteY2" fmla="*/ 9420 h 1289304"/>
              <a:gd name="connsiteX3" fmla="*/ 1276170 w 1289304"/>
              <a:gd name="connsiteY3" fmla="*/ 512501 h 1289304"/>
              <a:gd name="connsiteX4" fmla="*/ 1289304 w 1289304"/>
              <a:gd name="connsiteY4" fmla="*/ 642785 h 1289304"/>
              <a:gd name="connsiteX5" fmla="*/ 1289304 w 1289304"/>
              <a:gd name="connsiteY5" fmla="*/ 642805 h 1289304"/>
              <a:gd name="connsiteX6" fmla="*/ 1276170 w 1289304"/>
              <a:gd name="connsiteY6" fmla="*/ 773090 h 1289304"/>
              <a:gd name="connsiteX7" fmla="*/ 773089 w 1289304"/>
              <a:gd name="connsiteY7" fmla="*/ 1276170 h 1289304"/>
              <a:gd name="connsiteX8" fmla="*/ 642805 w 1289304"/>
              <a:gd name="connsiteY8" fmla="*/ 1289304 h 1289304"/>
              <a:gd name="connsiteX9" fmla="*/ 642785 w 1289304"/>
              <a:gd name="connsiteY9" fmla="*/ 1289304 h 1289304"/>
              <a:gd name="connsiteX10" fmla="*/ 512501 w 1289304"/>
              <a:gd name="connsiteY10" fmla="*/ 1276170 h 1289304"/>
              <a:gd name="connsiteX11" fmla="*/ 9420 w 1289304"/>
              <a:gd name="connsiteY11" fmla="*/ 773090 h 1289304"/>
              <a:gd name="connsiteX12" fmla="*/ 0 w 1289304"/>
              <a:gd name="connsiteY12" fmla="*/ 679647 h 1289304"/>
              <a:gd name="connsiteX13" fmla="*/ 0 w 1289304"/>
              <a:gd name="connsiteY13" fmla="*/ 605943 h 1289304"/>
              <a:gd name="connsiteX14" fmla="*/ 9420 w 1289304"/>
              <a:gd name="connsiteY14" fmla="*/ 512501 h 1289304"/>
              <a:gd name="connsiteX15" fmla="*/ 512501 w 1289304"/>
              <a:gd name="connsiteY15" fmla="*/ 9420 h 128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9304" h="1289304">
                <a:moveTo>
                  <a:pt x="605943" y="0"/>
                </a:moveTo>
                <a:lnTo>
                  <a:pt x="679647" y="0"/>
                </a:lnTo>
                <a:lnTo>
                  <a:pt x="773089" y="9420"/>
                </a:lnTo>
                <a:cubicBezTo>
                  <a:pt x="1025607" y="61092"/>
                  <a:pt x="1224498" y="259983"/>
                  <a:pt x="1276170" y="512501"/>
                </a:cubicBezTo>
                <a:lnTo>
                  <a:pt x="1289304" y="642785"/>
                </a:lnTo>
                <a:lnTo>
                  <a:pt x="1289304" y="642805"/>
                </a:lnTo>
                <a:lnTo>
                  <a:pt x="1276170" y="773090"/>
                </a:lnTo>
                <a:cubicBezTo>
                  <a:pt x="1224498" y="1025607"/>
                  <a:pt x="1025607" y="1224498"/>
                  <a:pt x="773089" y="1276170"/>
                </a:cubicBezTo>
                <a:lnTo>
                  <a:pt x="642805" y="1289304"/>
                </a:lnTo>
                <a:lnTo>
                  <a:pt x="642785" y="1289304"/>
                </a:lnTo>
                <a:lnTo>
                  <a:pt x="512501" y="1276170"/>
                </a:lnTo>
                <a:cubicBezTo>
                  <a:pt x="259983" y="1224498"/>
                  <a:pt x="61092" y="1025607"/>
                  <a:pt x="9420" y="773090"/>
                </a:cubicBezTo>
                <a:lnTo>
                  <a:pt x="0" y="679647"/>
                </a:lnTo>
                <a:lnTo>
                  <a:pt x="0" y="605943"/>
                </a:lnTo>
                <a:lnTo>
                  <a:pt x="9420" y="512501"/>
                </a:lnTo>
                <a:cubicBezTo>
                  <a:pt x="61092" y="259983"/>
                  <a:pt x="259983" y="61092"/>
                  <a:pt x="512501" y="942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9"/>
          </p:nvPr>
        </p:nvSpPr>
        <p:spPr>
          <a:xfrm>
            <a:off x="9860301" y="3936563"/>
            <a:ext cx="1289304" cy="1289304"/>
          </a:xfrm>
          <a:custGeom>
            <a:avLst/>
            <a:gdLst>
              <a:gd name="connsiteX0" fmla="*/ 605943 w 1289304"/>
              <a:gd name="connsiteY0" fmla="*/ 0 h 1289304"/>
              <a:gd name="connsiteX1" fmla="*/ 679647 w 1289304"/>
              <a:gd name="connsiteY1" fmla="*/ 0 h 1289304"/>
              <a:gd name="connsiteX2" fmla="*/ 773089 w 1289304"/>
              <a:gd name="connsiteY2" fmla="*/ 9420 h 1289304"/>
              <a:gd name="connsiteX3" fmla="*/ 1276170 w 1289304"/>
              <a:gd name="connsiteY3" fmla="*/ 512501 h 1289304"/>
              <a:gd name="connsiteX4" fmla="*/ 1289304 w 1289304"/>
              <a:gd name="connsiteY4" fmla="*/ 642785 h 1289304"/>
              <a:gd name="connsiteX5" fmla="*/ 1289304 w 1289304"/>
              <a:gd name="connsiteY5" fmla="*/ 642805 h 1289304"/>
              <a:gd name="connsiteX6" fmla="*/ 1276170 w 1289304"/>
              <a:gd name="connsiteY6" fmla="*/ 773090 h 1289304"/>
              <a:gd name="connsiteX7" fmla="*/ 773089 w 1289304"/>
              <a:gd name="connsiteY7" fmla="*/ 1276170 h 1289304"/>
              <a:gd name="connsiteX8" fmla="*/ 642805 w 1289304"/>
              <a:gd name="connsiteY8" fmla="*/ 1289304 h 1289304"/>
              <a:gd name="connsiteX9" fmla="*/ 642785 w 1289304"/>
              <a:gd name="connsiteY9" fmla="*/ 1289304 h 1289304"/>
              <a:gd name="connsiteX10" fmla="*/ 512501 w 1289304"/>
              <a:gd name="connsiteY10" fmla="*/ 1276170 h 1289304"/>
              <a:gd name="connsiteX11" fmla="*/ 9420 w 1289304"/>
              <a:gd name="connsiteY11" fmla="*/ 773090 h 1289304"/>
              <a:gd name="connsiteX12" fmla="*/ 0 w 1289304"/>
              <a:gd name="connsiteY12" fmla="*/ 679647 h 1289304"/>
              <a:gd name="connsiteX13" fmla="*/ 0 w 1289304"/>
              <a:gd name="connsiteY13" fmla="*/ 605943 h 1289304"/>
              <a:gd name="connsiteX14" fmla="*/ 9420 w 1289304"/>
              <a:gd name="connsiteY14" fmla="*/ 512501 h 1289304"/>
              <a:gd name="connsiteX15" fmla="*/ 512501 w 1289304"/>
              <a:gd name="connsiteY15" fmla="*/ 9420 h 128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9304" h="1289304">
                <a:moveTo>
                  <a:pt x="605943" y="0"/>
                </a:moveTo>
                <a:lnTo>
                  <a:pt x="679647" y="0"/>
                </a:lnTo>
                <a:lnTo>
                  <a:pt x="773089" y="9420"/>
                </a:lnTo>
                <a:cubicBezTo>
                  <a:pt x="1025607" y="61092"/>
                  <a:pt x="1224498" y="259983"/>
                  <a:pt x="1276170" y="512501"/>
                </a:cubicBezTo>
                <a:lnTo>
                  <a:pt x="1289304" y="642785"/>
                </a:lnTo>
                <a:lnTo>
                  <a:pt x="1289304" y="642805"/>
                </a:lnTo>
                <a:lnTo>
                  <a:pt x="1276170" y="773090"/>
                </a:lnTo>
                <a:cubicBezTo>
                  <a:pt x="1224498" y="1025607"/>
                  <a:pt x="1025607" y="1224498"/>
                  <a:pt x="773089" y="1276170"/>
                </a:cubicBezTo>
                <a:lnTo>
                  <a:pt x="642805" y="1289304"/>
                </a:lnTo>
                <a:lnTo>
                  <a:pt x="642785" y="1289304"/>
                </a:lnTo>
                <a:lnTo>
                  <a:pt x="512501" y="1276170"/>
                </a:lnTo>
                <a:cubicBezTo>
                  <a:pt x="259983" y="1224498"/>
                  <a:pt x="61092" y="1025607"/>
                  <a:pt x="9420" y="773090"/>
                </a:cubicBezTo>
                <a:lnTo>
                  <a:pt x="0" y="679647"/>
                </a:lnTo>
                <a:lnTo>
                  <a:pt x="0" y="605943"/>
                </a:lnTo>
                <a:lnTo>
                  <a:pt x="9420" y="512501"/>
                </a:lnTo>
                <a:cubicBezTo>
                  <a:pt x="61092" y="259983"/>
                  <a:pt x="259983" y="61092"/>
                  <a:pt x="512501" y="942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pic>
        <p:nvPicPr>
          <p:cNvPr id="14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3A9155B5-9275-B44B-B70D-6C6FCE040C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6963" y="171450"/>
            <a:ext cx="20955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914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841248" y="1743456"/>
            <a:ext cx="2020824" cy="2020824"/>
          </a:xfrm>
          <a:custGeom>
            <a:avLst/>
            <a:gdLst>
              <a:gd name="connsiteX0" fmla="*/ 1008888 w 2020824"/>
              <a:gd name="connsiteY0" fmla="*/ 0 h 2020824"/>
              <a:gd name="connsiteX1" fmla="*/ 2020824 w 2020824"/>
              <a:gd name="connsiteY1" fmla="*/ 1011936 h 2020824"/>
              <a:gd name="connsiteX2" fmla="*/ 1112353 w 2020824"/>
              <a:gd name="connsiteY2" fmla="*/ 2018648 h 2020824"/>
              <a:gd name="connsiteX3" fmla="*/ 1069250 w 2020824"/>
              <a:gd name="connsiteY3" fmla="*/ 2020824 h 2020824"/>
              <a:gd name="connsiteX4" fmla="*/ 948526 w 2020824"/>
              <a:gd name="connsiteY4" fmla="*/ 2020824 h 2020824"/>
              <a:gd name="connsiteX5" fmla="*/ 905423 w 2020824"/>
              <a:gd name="connsiteY5" fmla="*/ 2018648 h 2020824"/>
              <a:gd name="connsiteX6" fmla="*/ 2177 w 2020824"/>
              <a:gd name="connsiteY6" fmla="*/ 1115401 h 2020824"/>
              <a:gd name="connsiteX7" fmla="*/ 0 w 2020824"/>
              <a:gd name="connsiteY7" fmla="*/ 1072297 h 2020824"/>
              <a:gd name="connsiteX8" fmla="*/ 0 w 2020824"/>
              <a:gd name="connsiteY8" fmla="*/ 951575 h 2020824"/>
              <a:gd name="connsiteX9" fmla="*/ 2177 w 2020824"/>
              <a:gd name="connsiteY9" fmla="*/ 908472 h 2020824"/>
              <a:gd name="connsiteX10" fmla="*/ 1008888 w 2020824"/>
              <a:gd name="connsiteY10" fmla="*/ 0 h 202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0824" h="2020824">
                <a:moveTo>
                  <a:pt x="1008888" y="0"/>
                </a:moveTo>
                <a:cubicBezTo>
                  <a:pt x="1567765" y="0"/>
                  <a:pt x="2020824" y="453059"/>
                  <a:pt x="2020824" y="1011936"/>
                </a:cubicBezTo>
                <a:cubicBezTo>
                  <a:pt x="2020824" y="1535883"/>
                  <a:pt x="1622628" y="1966826"/>
                  <a:pt x="1112353" y="2018648"/>
                </a:cubicBezTo>
                <a:lnTo>
                  <a:pt x="1069250" y="2020824"/>
                </a:lnTo>
                <a:lnTo>
                  <a:pt x="948526" y="2020824"/>
                </a:lnTo>
                <a:lnTo>
                  <a:pt x="905423" y="2018648"/>
                </a:lnTo>
                <a:cubicBezTo>
                  <a:pt x="429167" y="1970281"/>
                  <a:pt x="50543" y="1591657"/>
                  <a:pt x="2177" y="1115401"/>
                </a:cubicBezTo>
                <a:lnTo>
                  <a:pt x="0" y="1072297"/>
                </a:lnTo>
                <a:lnTo>
                  <a:pt x="0" y="951575"/>
                </a:lnTo>
                <a:lnTo>
                  <a:pt x="2177" y="908472"/>
                </a:lnTo>
                <a:cubicBezTo>
                  <a:pt x="53998" y="398197"/>
                  <a:pt x="484941" y="0"/>
                  <a:pt x="100888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3659124" y="1743456"/>
            <a:ext cx="2020824" cy="2020824"/>
          </a:xfrm>
          <a:custGeom>
            <a:avLst/>
            <a:gdLst>
              <a:gd name="connsiteX0" fmla="*/ 1008888 w 2020824"/>
              <a:gd name="connsiteY0" fmla="*/ 0 h 2020824"/>
              <a:gd name="connsiteX1" fmla="*/ 2020824 w 2020824"/>
              <a:gd name="connsiteY1" fmla="*/ 1011936 h 2020824"/>
              <a:gd name="connsiteX2" fmla="*/ 1112353 w 2020824"/>
              <a:gd name="connsiteY2" fmla="*/ 2018648 h 2020824"/>
              <a:gd name="connsiteX3" fmla="*/ 1069250 w 2020824"/>
              <a:gd name="connsiteY3" fmla="*/ 2020824 h 2020824"/>
              <a:gd name="connsiteX4" fmla="*/ 948526 w 2020824"/>
              <a:gd name="connsiteY4" fmla="*/ 2020824 h 2020824"/>
              <a:gd name="connsiteX5" fmla="*/ 905423 w 2020824"/>
              <a:gd name="connsiteY5" fmla="*/ 2018648 h 2020824"/>
              <a:gd name="connsiteX6" fmla="*/ 2177 w 2020824"/>
              <a:gd name="connsiteY6" fmla="*/ 1115401 h 2020824"/>
              <a:gd name="connsiteX7" fmla="*/ 0 w 2020824"/>
              <a:gd name="connsiteY7" fmla="*/ 1072297 h 2020824"/>
              <a:gd name="connsiteX8" fmla="*/ 0 w 2020824"/>
              <a:gd name="connsiteY8" fmla="*/ 951575 h 2020824"/>
              <a:gd name="connsiteX9" fmla="*/ 2177 w 2020824"/>
              <a:gd name="connsiteY9" fmla="*/ 908472 h 2020824"/>
              <a:gd name="connsiteX10" fmla="*/ 1008888 w 2020824"/>
              <a:gd name="connsiteY10" fmla="*/ 0 h 202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0824" h="2020824">
                <a:moveTo>
                  <a:pt x="1008888" y="0"/>
                </a:moveTo>
                <a:cubicBezTo>
                  <a:pt x="1567765" y="0"/>
                  <a:pt x="2020824" y="453059"/>
                  <a:pt x="2020824" y="1011936"/>
                </a:cubicBezTo>
                <a:cubicBezTo>
                  <a:pt x="2020824" y="1535883"/>
                  <a:pt x="1622628" y="1966826"/>
                  <a:pt x="1112353" y="2018648"/>
                </a:cubicBezTo>
                <a:lnTo>
                  <a:pt x="1069250" y="2020824"/>
                </a:lnTo>
                <a:lnTo>
                  <a:pt x="948526" y="2020824"/>
                </a:lnTo>
                <a:lnTo>
                  <a:pt x="905423" y="2018648"/>
                </a:lnTo>
                <a:cubicBezTo>
                  <a:pt x="429167" y="1970281"/>
                  <a:pt x="50543" y="1591657"/>
                  <a:pt x="2177" y="1115401"/>
                </a:cubicBezTo>
                <a:lnTo>
                  <a:pt x="0" y="1072297"/>
                </a:lnTo>
                <a:lnTo>
                  <a:pt x="0" y="951575"/>
                </a:lnTo>
                <a:lnTo>
                  <a:pt x="2177" y="908472"/>
                </a:lnTo>
                <a:cubicBezTo>
                  <a:pt x="53998" y="398197"/>
                  <a:pt x="484941" y="0"/>
                  <a:pt x="100888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6477000" y="1743456"/>
            <a:ext cx="2020824" cy="2020824"/>
          </a:xfrm>
          <a:custGeom>
            <a:avLst/>
            <a:gdLst>
              <a:gd name="connsiteX0" fmla="*/ 1008888 w 2020824"/>
              <a:gd name="connsiteY0" fmla="*/ 0 h 2020824"/>
              <a:gd name="connsiteX1" fmla="*/ 2020824 w 2020824"/>
              <a:gd name="connsiteY1" fmla="*/ 1011936 h 2020824"/>
              <a:gd name="connsiteX2" fmla="*/ 1112353 w 2020824"/>
              <a:gd name="connsiteY2" fmla="*/ 2018648 h 2020824"/>
              <a:gd name="connsiteX3" fmla="*/ 1069250 w 2020824"/>
              <a:gd name="connsiteY3" fmla="*/ 2020824 h 2020824"/>
              <a:gd name="connsiteX4" fmla="*/ 948526 w 2020824"/>
              <a:gd name="connsiteY4" fmla="*/ 2020824 h 2020824"/>
              <a:gd name="connsiteX5" fmla="*/ 905423 w 2020824"/>
              <a:gd name="connsiteY5" fmla="*/ 2018648 h 2020824"/>
              <a:gd name="connsiteX6" fmla="*/ 2177 w 2020824"/>
              <a:gd name="connsiteY6" fmla="*/ 1115401 h 2020824"/>
              <a:gd name="connsiteX7" fmla="*/ 0 w 2020824"/>
              <a:gd name="connsiteY7" fmla="*/ 1072297 h 2020824"/>
              <a:gd name="connsiteX8" fmla="*/ 0 w 2020824"/>
              <a:gd name="connsiteY8" fmla="*/ 951575 h 2020824"/>
              <a:gd name="connsiteX9" fmla="*/ 2177 w 2020824"/>
              <a:gd name="connsiteY9" fmla="*/ 908472 h 2020824"/>
              <a:gd name="connsiteX10" fmla="*/ 1008888 w 2020824"/>
              <a:gd name="connsiteY10" fmla="*/ 0 h 202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0824" h="2020824">
                <a:moveTo>
                  <a:pt x="1008888" y="0"/>
                </a:moveTo>
                <a:cubicBezTo>
                  <a:pt x="1567765" y="0"/>
                  <a:pt x="2020824" y="453059"/>
                  <a:pt x="2020824" y="1011936"/>
                </a:cubicBezTo>
                <a:cubicBezTo>
                  <a:pt x="2020824" y="1535883"/>
                  <a:pt x="1622628" y="1966826"/>
                  <a:pt x="1112353" y="2018648"/>
                </a:cubicBezTo>
                <a:lnTo>
                  <a:pt x="1069250" y="2020824"/>
                </a:lnTo>
                <a:lnTo>
                  <a:pt x="948526" y="2020824"/>
                </a:lnTo>
                <a:lnTo>
                  <a:pt x="905423" y="2018648"/>
                </a:lnTo>
                <a:cubicBezTo>
                  <a:pt x="429167" y="1970281"/>
                  <a:pt x="50543" y="1591657"/>
                  <a:pt x="2177" y="1115401"/>
                </a:cubicBezTo>
                <a:lnTo>
                  <a:pt x="0" y="1072297"/>
                </a:lnTo>
                <a:lnTo>
                  <a:pt x="0" y="951575"/>
                </a:lnTo>
                <a:lnTo>
                  <a:pt x="2177" y="908472"/>
                </a:lnTo>
                <a:cubicBezTo>
                  <a:pt x="53998" y="398197"/>
                  <a:pt x="484941" y="0"/>
                  <a:pt x="100888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3"/>
          </p:nvPr>
        </p:nvSpPr>
        <p:spPr>
          <a:xfrm>
            <a:off x="9294876" y="1743456"/>
            <a:ext cx="2020824" cy="2020824"/>
          </a:xfrm>
          <a:custGeom>
            <a:avLst/>
            <a:gdLst>
              <a:gd name="connsiteX0" fmla="*/ 1008888 w 2020824"/>
              <a:gd name="connsiteY0" fmla="*/ 0 h 2020824"/>
              <a:gd name="connsiteX1" fmla="*/ 2020824 w 2020824"/>
              <a:gd name="connsiteY1" fmla="*/ 1011936 h 2020824"/>
              <a:gd name="connsiteX2" fmla="*/ 1112353 w 2020824"/>
              <a:gd name="connsiteY2" fmla="*/ 2018648 h 2020824"/>
              <a:gd name="connsiteX3" fmla="*/ 1069250 w 2020824"/>
              <a:gd name="connsiteY3" fmla="*/ 2020824 h 2020824"/>
              <a:gd name="connsiteX4" fmla="*/ 948526 w 2020824"/>
              <a:gd name="connsiteY4" fmla="*/ 2020824 h 2020824"/>
              <a:gd name="connsiteX5" fmla="*/ 905423 w 2020824"/>
              <a:gd name="connsiteY5" fmla="*/ 2018648 h 2020824"/>
              <a:gd name="connsiteX6" fmla="*/ 2177 w 2020824"/>
              <a:gd name="connsiteY6" fmla="*/ 1115401 h 2020824"/>
              <a:gd name="connsiteX7" fmla="*/ 0 w 2020824"/>
              <a:gd name="connsiteY7" fmla="*/ 1072297 h 2020824"/>
              <a:gd name="connsiteX8" fmla="*/ 0 w 2020824"/>
              <a:gd name="connsiteY8" fmla="*/ 951575 h 2020824"/>
              <a:gd name="connsiteX9" fmla="*/ 2177 w 2020824"/>
              <a:gd name="connsiteY9" fmla="*/ 908472 h 2020824"/>
              <a:gd name="connsiteX10" fmla="*/ 1008888 w 2020824"/>
              <a:gd name="connsiteY10" fmla="*/ 0 h 202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0824" h="2020824">
                <a:moveTo>
                  <a:pt x="1008888" y="0"/>
                </a:moveTo>
                <a:cubicBezTo>
                  <a:pt x="1567765" y="0"/>
                  <a:pt x="2020824" y="453059"/>
                  <a:pt x="2020824" y="1011936"/>
                </a:cubicBezTo>
                <a:cubicBezTo>
                  <a:pt x="2020824" y="1535883"/>
                  <a:pt x="1622628" y="1966826"/>
                  <a:pt x="1112353" y="2018648"/>
                </a:cubicBezTo>
                <a:lnTo>
                  <a:pt x="1069250" y="2020824"/>
                </a:lnTo>
                <a:lnTo>
                  <a:pt x="948526" y="2020824"/>
                </a:lnTo>
                <a:lnTo>
                  <a:pt x="905423" y="2018648"/>
                </a:lnTo>
                <a:cubicBezTo>
                  <a:pt x="429167" y="1970281"/>
                  <a:pt x="50543" y="1591657"/>
                  <a:pt x="2177" y="1115401"/>
                </a:cubicBezTo>
                <a:lnTo>
                  <a:pt x="0" y="1072297"/>
                </a:lnTo>
                <a:lnTo>
                  <a:pt x="0" y="951575"/>
                </a:lnTo>
                <a:lnTo>
                  <a:pt x="2177" y="908472"/>
                </a:lnTo>
                <a:cubicBezTo>
                  <a:pt x="53998" y="398197"/>
                  <a:pt x="484941" y="0"/>
                  <a:pt x="100888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pic>
        <p:nvPicPr>
          <p:cNvPr id="8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25A7CB82-731C-204E-936A-80689C60AC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6963" y="171450"/>
            <a:ext cx="20955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19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1A3037-AC76-154F-ACE4-346FFDCD6C64}"/>
              </a:ext>
            </a:extLst>
          </p:cNvPr>
          <p:cNvSpPr/>
          <p:nvPr userDrawn="1"/>
        </p:nvSpPr>
        <p:spPr>
          <a:xfrm>
            <a:off x="0" y="6296025"/>
            <a:ext cx="12192000" cy="561975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27" name="TextBox 5">
            <a:extLst>
              <a:ext uri="{FF2B5EF4-FFF2-40B4-BE49-F238E27FC236}">
                <a16:creationId xmlns:a16="http://schemas.microsoft.com/office/drawing/2014/main" id="{019156B3-3AC6-894C-8AB5-234FC99FB81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89025" y="6384925"/>
            <a:ext cx="6292850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9pPr>
          </a:lstStyle>
          <a:p>
            <a:pPr>
              <a:defRPr/>
            </a:pPr>
            <a:r>
              <a:rPr lang="en-GB" altLang="en-US" dirty="0">
                <a:solidFill>
                  <a:srgbClr val="F2F2F2"/>
                </a:solidFill>
                <a:latin typeface="Open Sans" panose="020B0606030504020204" pitchFamily="34" charset="0"/>
              </a:rPr>
              <a:t>FSR Comms &amp; Media | Florence Competition Programme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790E70-245E-1C41-B90D-D30605D5152D}"/>
              </a:ext>
            </a:extLst>
          </p:cNvPr>
          <p:cNvCxnSpPr>
            <a:cxnSpLocks/>
            <a:stCxn id="2" idx="1"/>
            <a:endCxn id="1027" idx="1"/>
          </p:cNvCxnSpPr>
          <p:nvPr userDrawn="1"/>
        </p:nvCxnSpPr>
        <p:spPr>
          <a:xfrm flipV="1">
            <a:off x="0" y="6569075"/>
            <a:ext cx="1089025" cy="793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0CE421-9177-904D-AF56-FA83DF05ED3D}"/>
              </a:ext>
            </a:extLst>
          </p:cNvPr>
          <p:cNvCxnSpPr>
            <a:cxnSpLocks/>
            <a:stCxn id="1027" idx="3"/>
          </p:cNvCxnSpPr>
          <p:nvPr userDrawn="1"/>
        </p:nvCxnSpPr>
        <p:spPr>
          <a:xfrm>
            <a:off x="7381875" y="6569075"/>
            <a:ext cx="2136775" cy="793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4">
            <a:extLst>
              <a:ext uri="{FF2B5EF4-FFF2-40B4-BE49-F238E27FC236}">
                <a16:creationId xmlns:a16="http://schemas.microsoft.com/office/drawing/2014/main" id="{2C1CB30A-74FA-414B-9900-4D978D99372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21838" y="6384925"/>
            <a:ext cx="2616200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anose="020F0302020204030203" pitchFamily="34" charset="0"/>
              </a:defRPr>
            </a:lvl9pPr>
          </a:lstStyle>
          <a:p>
            <a:pPr>
              <a:defRPr/>
            </a:pPr>
            <a:r>
              <a:rPr lang="en-GB" altLang="en-US" dirty="0">
                <a:solidFill>
                  <a:srgbClr val="F2F2F2"/>
                </a:solidFill>
                <a:latin typeface="Open Sans" panose="020B0606030504020204" pitchFamily="34" charset="0"/>
              </a:rPr>
              <a:t>fsr.eui.eu | fcp.eui.eu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rco.botta@eui.e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in/botta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applewebdata://BE2CECCC-7FD2-417A-9D05-74112C8C6704/#_msoanchor_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39DBA0-9637-934A-A540-6F2FD7471370}"/>
              </a:ext>
            </a:extLst>
          </p:cNvPr>
          <p:cNvSpPr txBox="1"/>
          <p:nvPr/>
        </p:nvSpPr>
        <p:spPr>
          <a:xfrm>
            <a:off x="336016" y="1231396"/>
            <a:ext cx="11218862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2E75B6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it-IT" sz="3200" b="1" i="1" dirty="0" err="1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Revision</a:t>
            </a:r>
            <a:r>
              <a:rPr lang="it-IT" sz="3200" b="1" i="1" dirty="0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it-IT" sz="3200" b="1" i="1" dirty="0" err="1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Rules</a:t>
            </a:r>
            <a:r>
              <a:rPr lang="it-IT" sz="3200" b="1" i="1" dirty="0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it-IT" sz="3200" b="1" i="1" dirty="0" err="1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Horizontal</a:t>
            </a:r>
            <a:r>
              <a:rPr lang="it-IT" sz="3200" b="1" i="1" dirty="0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b="1" i="1" dirty="0" err="1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Cooperation</a:t>
            </a:r>
            <a:r>
              <a:rPr lang="it-IT" sz="3200" b="1" i="1" dirty="0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b="1" i="1" dirty="0" err="1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Agreements</a:t>
            </a:r>
            <a:endParaRPr lang="it-IT" sz="3200" b="1" i="1" dirty="0">
              <a:solidFill>
                <a:srgbClr val="2E75B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2E75B6"/>
              </a:solidFill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2E75B6"/>
              </a:solidFill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rgbClr val="2E75B6"/>
              </a:solidFill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rgbClr val="2E75B6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55404-6CDD-4647-8811-BD71E47A4F39}"/>
              </a:ext>
            </a:extLst>
          </p:cNvPr>
          <p:cNvSpPr txBox="1"/>
          <p:nvPr/>
        </p:nvSpPr>
        <p:spPr>
          <a:xfrm>
            <a:off x="744075" y="4532603"/>
            <a:ext cx="309020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3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 Marco Botta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C4DD17-9531-4C42-B8C8-522F5229DBBB}"/>
              </a:ext>
            </a:extLst>
          </p:cNvPr>
          <p:cNvSpPr txBox="1"/>
          <p:nvPr/>
        </p:nvSpPr>
        <p:spPr>
          <a:xfrm>
            <a:off x="268288" y="5134472"/>
            <a:ext cx="117078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3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Florence Competition Autumn Conference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3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October 2021, European University Institute</a:t>
            </a:r>
          </a:p>
        </p:txBody>
      </p:sp>
      <p:sp>
        <p:nvSpPr>
          <p:cNvPr id="9220" name="Slide Number Placeholder 1">
            <a:extLst>
              <a:ext uri="{FF2B5EF4-FFF2-40B4-BE49-F238E27FC236}">
                <a16:creationId xmlns:a16="http://schemas.microsoft.com/office/drawing/2014/main" id="{CFE25862-F903-DB42-876F-59B379049D61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9324975" y="5834063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algn="r"/>
            <a:fld id="{CB9D7C40-1724-B749-AB2F-E3365F3EAC98}" type="slidenum">
              <a:rPr lang="en-GB" altLang="en-IT" sz="1200">
                <a:solidFill>
                  <a:srgbClr val="898989"/>
                </a:solidFill>
              </a:rPr>
              <a:pPr algn="r"/>
              <a:t>1</a:t>
            </a:fld>
            <a:endParaRPr lang="en-GB" altLang="en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90358A-54BD-D544-9112-A4F292AB1FE3}"/>
              </a:ext>
            </a:extLst>
          </p:cNvPr>
          <p:cNvSpPr txBox="1"/>
          <p:nvPr/>
        </p:nvSpPr>
        <p:spPr>
          <a:xfrm>
            <a:off x="720437" y="116632"/>
            <a:ext cx="88114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2E75B6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for the debate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78CB6F-7FF4-D642-83EC-765816AF96EF}"/>
              </a:ext>
            </a:extLst>
          </p:cNvPr>
          <p:cNvSpPr txBox="1"/>
          <p:nvPr/>
        </p:nvSpPr>
        <p:spPr>
          <a:xfrm>
            <a:off x="123825" y="1004650"/>
            <a:ext cx="1194435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What are the main takeaways from the enforcement of the rules on horizontal cooperation agreements by the NCAs during the past decade?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Should the Horizontal Guidelines include a separate chapter on sustainability agreements? Should the Guidelines take in consideration non-economic goals in assessing the sustainability agreements (e.g. CO2 reduction; animal welfare).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Should the Horizontal Guidelines clarify the rules on standardization agreements? How?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Should the Horizontal Guidelines include a separate chapter on data sharing/pooling? 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74CF8842-E58D-6F4D-9B07-7D47CDD0515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9324975" y="5834063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algn="r"/>
            <a:fld id="{B3BE8E80-492C-EC48-8E38-74BFE4C5C127}" type="slidenum">
              <a:rPr lang="en-GB" altLang="en-IT" sz="1200">
                <a:solidFill>
                  <a:srgbClr val="898989"/>
                </a:solidFill>
              </a:rPr>
              <a:pPr algn="r"/>
              <a:t>10</a:t>
            </a:fld>
            <a:endParaRPr lang="en-GB" altLang="en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231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37EC13-B04B-D045-BE81-67B992192C2E}"/>
              </a:ext>
            </a:extLst>
          </p:cNvPr>
          <p:cNvSpPr txBox="1"/>
          <p:nvPr/>
        </p:nvSpPr>
        <p:spPr>
          <a:xfrm>
            <a:off x="190499" y="1023886"/>
            <a:ext cx="1200150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spc="-3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spc="-3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spc="-3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spc="-3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spc="-3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spc="-3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spc="-3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spc="-3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spc="-3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spc="-3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spc="-3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spc="-3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spc="-3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spc="-3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6389" name="Slide Number Placeholder 6">
            <a:extLst>
              <a:ext uri="{FF2B5EF4-FFF2-40B4-BE49-F238E27FC236}">
                <a16:creationId xmlns:a16="http://schemas.microsoft.com/office/drawing/2014/main" id="{0AE2CD73-E0AE-1549-9EC1-0A14F7B5478B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9324975" y="5834063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algn="r"/>
            <a:fld id="{DD3F6C14-9E64-0B4D-B020-4776C2B538DE}" type="slidenum">
              <a:rPr lang="en-GB" altLang="en-IT" sz="1200">
                <a:solidFill>
                  <a:srgbClr val="898989"/>
                </a:solidFill>
              </a:rPr>
              <a:pPr algn="r"/>
              <a:t>11</a:t>
            </a:fld>
            <a:endParaRPr lang="en-GB" altLang="en-IT" sz="1200">
              <a:solidFill>
                <a:srgbClr val="89898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ED487D-F899-3445-84FD-0652F2DEF2D5}"/>
              </a:ext>
            </a:extLst>
          </p:cNvPr>
          <p:cNvSpPr txBox="1"/>
          <p:nvPr/>
        </p:nvSpPr>
        <p:spPr>
          <a:xfrm>
            <a:off x="2156574" y="146050"/>
            <a:ext cx="736611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2E75B6"/>
                </a:solidFill>
                <a:latin typeface="+mj-lt"/>
              </a:rPr>
              <a:t>                                                                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7CCBD4EE-2EDB-9B4C-A437-7860C059B945}"/>
              </a:ext>
            </a:extLst>
          </p:cNvPr>
          <p:cNvSpPr txBox="1"/>
          <p:nvPr/>
        </p:nvSpPr>
        <p:spPr>
          <a:xfrm>
            <a:off x="3491772" y="2024063"/>
            <a:ext cx="5208478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457200">
              <a:defRPr/>
            </a:pPr>
            <a:r>
              <a:rPr lang="en-US" altLang="it-IT" sz="3200" i="1" dirty="0">
                <a:latin typeface="+mj-lt"/>
              </a:rPr>
              <a:t>Thank you for your attention!</a:t>
            </a:r>
          </a:p>
          <a:p>
            <a:pPr algn="ctr" defTabSz="457200">
              <a:defRPr/>
            </a:pPr>
            <a:endParaRPr lang="en-US" altLang="it-IT" sz="3200" i="1" dirty="0">
              <a:latin typeface="+mj-lt"/>
            </a:endParaRPr>
          </a:p>
          <a:p>
            <a:pPr algn="ctr" defTabSz="457200">
              <a:defRPr/>
            </a:pPr>
            <a:r>
              <a:rPr lang="en-GB" altLang="it-IT" sz="3200" i="1" dirty="0">
                <a:latin typeface="+mj-lt"/>
                <a:hlinkClick r:id="rId3"/>
              </a:rPr>
              <a:t>marco.botta@eui.eu</a:t>
            </a:r>
            <a:r>
              <a:rPr lang="en-GB" altLang="it-IT" sz="3200" i="1" dirty="0">
                <a:latin typeface="+mj-lt"/>
              </a:rPr>
              <a:t> </a:t>
            </a:r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622B0561-7249-9041-A617-90917185ECEC}"/>
              </a:ext>
            </a:extLst>
          </p:cNvPr>
          <p:cNvSpPr txBox="1"/>
          <p:nvPr/>
        </p:nvSpPr>
        <p:spPr bwMode="auto">
          <a:xfrm>
            <a:off x="4008355" y="5284788"/>
            <a:ext cx="2538414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@</a:t>
            </a:r>
            <a:r>
              <a:rPr lang="en-GB" sz="2000" dirty="0">
                <a:solidFill>
                  <a:srgbClr val="0070C0"/>
                </a:solidFill>
              </a:rPr>
              <a:t>MBotta81</a:t>
            </a:r>
            <a:endParaRPr lang="en-GB" sz="20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8" name="Picture 2" descr="Linkedin - Kostenlose sozialen medien Icons">
            <a:extLst>
              <a:ext uri="{FF2B5EF4-FFF2-40B4-BE49-F238E27FC236}">
                <a16:creationId xmlns:a16="http://schemas.microsoft.com/office/drawing/2014/main" id="{CA3CA311-612D-AB40-AA69-B6CC1CE93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769" y="5147248"/>
            <a:ext cx="1285957" cy="67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Who Made That Twitter Bird? - The New York Times">
            <a:extLst>
              <a:ext uri="{FF2B5EF4-FFF2-40B4-BE49-F238E27FC236}">
                <a16:creationId xmlns:a16="http://schemas.microsoft.com/office/drawing/2014/main" id="{A238F000-3691-AA46-AEA7-0B905E9DF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732" y="5013325"/>
            <a:ext cx="129790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8">
            <a:extLst>
              <a:ext uri="{FF2B5EF4-FFF2-40B4-BE49-F238E27FC236}">
                <a16:creationId xmlns:a16="http://schemas.microsoft.com/office/drawing/2014/main" id="{EBC135CB-3B9F-4043-8DBF-54434310E0CF}"/>
              </a:ext>
            </a:extLst>
          </p:cNvPr>
          <p:cNvSpPr txBox="1"/>
          <p:nvPr/>
        </p:nvSpPr>
        <p:spPr bwMode="auto">
          <a:xfrm>
            <a:off x="7832725" y="5284788"/>
            <a:ext cx="29829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hlinkClick r:id="rId6"/>
              </a:rPr>
              <a:t>linkedin.com/in/botta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1113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90358A-54BD-D544-9112-A4F292AB1FE3}"/>
              </a:ext>
            </a:extLst>
          </p:cNvPr>
          <p:cNvSpPr txBox="1"/>
          <p:nvPr/>
        </p:nvSpPr>
        <p:spPr>
          <a:xfrm>
            <a:off x="720437" y="116632"/>
            <a:ext cx="88114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2E75B6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78CB6F-7FF4-D642-83EC-765816AF96EF}"/>
              </a:ext>
            </a:extLst>
          </p:cNvPr>
          <p:cNvSpPr txBox="1"/>
          <p:nvPr/>
        </p:nvSpPr>
        <p:spPr>
          <a:xfrm>
            <a:off x="123825" y="1004650"/>
            <a:ext cx="119443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Introduction: rules on Horizontal Cooperation Agreements and enforcement trends.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2019-2021 EU Commission evaluation: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Steps.   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Main findings.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Questions for the debate: how should the EU rules on Horizontal Cooperation Agreements be updated?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74CF8842-E58D-6F4D-9B07-7D47CDD0515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9324975" y="5834063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algn="r"/>
            <a:fld id="{B3BE8E80-492C-EC48-8E38-74BFE4C5C127}" type="slidenum">
              <a:rPr lang="en-GB" altLang="en-IT" sz="1200">
                <a:solidFill>
                  <a:srgbClr val="898989"/>
                </a:solidFill>
              </a:rPr>
              <a:pPr algn="r"/>
              <a:t>2</a:t>
            </a:fld>
            <a:endParaRPr lang="en-GB" altLang="en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90358A-54BD-D544-9112-A4F292AB1FE3}"/>
              </a:ext>
            </a:extLst>
          </p:cNvPr>
          <p:cNvSpPr txBox="1"/>
          <p:nvPr/>
        </p:nvSpPr>
        <p:spPr>
          <a:xfrm>
            <a:off x="720437" y="116632"/>
            <a:ext cx="88114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2E75B6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78CB6F-7FF4-D642-83EC-765816AF96EF}"/>
              </a:ext>
            </a:extLst>
          </p:cNvPr>
          <p:cNvSpPr txBox="1"/>
          <p:nvPr/>
        </p:nvSpPr>
        <p:spPr>
          <a:xfrm>
            <a:off x="123825" y="1004650"/>
            <a:ext cx="1194435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Definition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: agreements between competitors aiming at improving production/distribution/technological innovation ➣ NO cartel.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Horizontal cooperation agreement may cause restrictions of competition 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by effect, NOT by object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➢ possible justification under Art. 101(3) TFEU.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Information exchange: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common in horizontal cooperation agreement ➣ it solves information asymmetries, BUT it can lead to concerted practices among the members of the agreement.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74CF8842-E58D-6F4D-9B07-7D47CDD0515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9324975" y="5834063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algn="r"/>
            <a:fld id="{B3BE8E80-492C-EC48-8E38-74BFE4C5C127}" type="slidenum">
              <a:rPr lang="en-GB" altLang="en-IT" sz="1200">
                <a:solidFill>
                  <a:srgbClr val="898989"/>
                </a:solidFill>
              </a:rPr>
              <a:pPr algn="r"/>
              <a:t>3</a:t>
            </a:fld>
            <a:endParaRPr lang="en-GB" altLang="en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2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90358A-54BD-D544-9112-A4F292AB1FE3}"/>
              </a:ext>
            </a:extLst>
          </p:cNvPr>
          <p:cNvSpPr txBox="1"/>
          <p:nvPr/>
        </p:nvSpPr>
        <p:spPr>
          <a:xfrm>
            <a:off x="720437" y="116632"/>
            <a:ext cx="88114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2E75B6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Rules on Horizontal Cooperation Agreements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78CB6F-7FF4-D642-83EC-765816AF96EF}"/>
              </a:ext>
            </a:extLst>
          </p:cNvPr>
          <p:cNvSpPr txBox="1"/>
          <p:nvPr/>
        </p:nvSpPr>
        <p:spPr>
          <a:xfrm>
            <a:off x="123825" y="1004650"/>
            <a:ext cx="1194435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Horizontal Block Exemption Regulations (HBERs):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Commission Reg. 1217/2010, R&amp;D BER:  safe harbor, 25% market share.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Commission Reg. 1218/2018, Specialization BER: safe harbor, 20% market share.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2011 Commission Horizontal Guidelines: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R&amp;D.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Specialization.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Purchasing.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Commercialization.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Standardization.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Information exchange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: NO separate category of agreement, BUT practice common in different horizontal agreements (Chapter 2, Horizontal Guidelines).</a:t>
            </a: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74CF8842-E58D-6F4D-9B07-7D47CDD0515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9324975" y="5834063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algn="r"/>
            <a:fld id="{B3BE8E80-492C-EC48-8E38-74BFE4C5C127}" type="slidenum">
              <a:rPr lang="en-GB" altLang="en-IT" sz="1200">
                <a:solidFill>
                  <a:srgbClr val="898989"/>
                </a:solidFill>
              </a:rPr>
              <a:pPr algn="r"/>
              <a:t>4</a:t>
            </a:fld>
            <a:endParaRPr lang="en-GB" altLang="en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2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90358A-54BD-D544-9112-A4F292AB1FE3}"/>
              </a:ext>
            </a:extLst>
          </p:cNvPr>
          <p:cNvSpPr txBox="1"/>
          <p:nvPr/>
        </p:nvSpPr>
        <p:spPr>
          <a:xfrm>
            <a:off x="720437" y="116632"/>
            <a:ext cx="88114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2E75B6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Enforcement trends 2011-2020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78CB6F-7FF4-D642-83EC-765816AF96EF}"/>
              </a:ext>
            </a:extLst>
          </p:cNvPr>
          <p:cNvSpPr txBox="1"/>
          <p:nvPr/>
        </p:nvSpPr>
        <p:spPr>
          <a:xfrm>
            <a:off x="123825" y="658812"/>
            <a:ext cx="1194435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Few decisions by EU Commission and limited CJEU case law ➢ enforcement by NCAs.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74CF8842-E58D-6F4D-9B07-7D47CDD0515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9324975" y="5834063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algn="r"/>
            <a:fld id="{B3BE8E80-492C-EC48-8E38-74BFE4C5C127}" type="slidenum">
              <a:rPr lang="en-GB" altLang="en-IT" sz="1200">
                <a:solidFill>
                  <a:srgbClr val="898989"/>
                </a:solidFill>
              </a:rPr>
              <a:pPr algn="r"/>
              <a:t>5</a:t>
            </a:fld>
            <a:endParaRPr lang="en-GB" altLang="en-IT" sz="1200">
              <a:solidFill>
                <a:srgbClr val="898989"/>
              </a:solidFill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8F9226C8-BC36-4046-90D1-685BB9032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552323"/>
              </p:ext>
            </p:extLst>
          </p:nvPr>
        </p:nvGraphicFramePr>
        <p:xfrm>
          <a:off x="477981" y="1097676"/>
          <a:ext cx="11236038" cy="5071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458">
                  <a:extLst>
                    <a:ext uri="{9D8B030D-6E8A-4147-A177-3AD203B41FA5}">
                      <a16:colId xmlns:a16="http://schemas.microsoft.com/office/drawing/2014/main" val="1960812881"/>
                    </a:ext>
                  </a:extLst>
                </a:gridCol>
                <a:gridCol w="791274">
                  <a:extLst>
                    <a:ext uri="{9D8B030D-6E8A-4147-A177-3AD203B41FA5}">
                      <a16:colId xmlns:a16="http://schemas.microsoft.com/office/drawing/2014/main" val="2843073748"/>
                    </a:ext>
                  </a:extLst>
                </a:gridCol>
                <a:gridCol w="549469">
                  <a:extLst>
                    <a:ext uri="{9D8B030D-6E8A-4147-A177-3AD203B41FA5}">
                      <a16:colId xmlns:a16="http://schemas.microsoft.com/office/drawing/2014/main" val="1568349714"/>
                    </a:ext>
                  </a:extLst>
                </a:gridCol>
                <a:gridCol w="1136073">
                  <a:extLst>
                    <a:ext uri="{9D8B030D-6E8A-4147-A177-3AD203B41FA5}">
                      <a16:colId xmlns:a16="http://schemas.microsoft.com/office/drawing/2014/main" val="1717817697"/>
                    </a:ext>
                  </a:extLst>
                </a:gridCol>
                <a:gridCol w="1163781">
                  <a:extLst>
                    <a:ext uri="{9D8B030D-6E8A-4147-A177-3AD203B41FA5}">
                      <a16:colId xmlns:a16="http://schemas.microsoft.com/office/drawing/2014/main" val="2225699561"/>
                    </a:ext>
                  </a:extLst>
                </a:gridCol>
                <a:gridCol w="1025237">
                  <a:extLst>
                    <a:ext uri="{9D8B030D-6E8A-4147-A177-3AD203B41FA5}">
                      <a16:colId xmlns:a16="http://schemas.microsoft.com/office/drawing/2014/main" val="1768496946"/>
                    </a:ext>
                  </a:extLst>
                </a:gridCol>
                <a:gridCol w="1593272">
                  <a:extLst>
                    <a:ext uri="{9D8B030D-6E8A-4147-A177-3AD203B41FA5}">
                      <a16:colId xmlns:a16="http://schemas.microsoft.com/office/drawing/2014/main" val="1089339404"/>
                    </a:ext>
                  </a:extLst>
                </a:gridCol>
                <a:gridCol w="1288473">
                  <a:extLst>
                    <a:ext uri="{9D8B030D-6E8A-4147-A177-3AD203B41FA5}">
                      <a16:colId xmlns:a16="http://schemas.microsoft.com/office/drawing/2014/main" val="4079415486"/>
                    </a:ext>
                  </a:extLst>
                </a:gridCol>
                <a:gridCol w="1199918">
                  <a:extLst>
                    <a:ext uri="{9D8B030D-6E8A-4147-A177-3AD203B41FA5}">
                      <a16:colId xmlns:a16="http://schemas.microsoft.com/office/drawing/2014/main" val="3121755645"/>
                    </a:ext>
                  </a:extLst>
                </a:gridCol>
                <a:gridCol w="791852">
                  <a:extLst>
                    <a:ext uri="{9D8B030D-6E8A-4147-A177-3AD203B41FA5}">
                      <a16:colId xmlns:a16="http://schemas.microsoft.com/office/drawing/2014/main" val="2247146139"/>
                    </a:ext>
                  </a:extLst>
                </a:gridCol>
                <a:gridCol w="675231">
                  <a:extLst>
                    <a:ext uri="{9D8B030D-6E8A-4147-A177-3AD203B41FA5}">
                      <a16:colId xmlns:a16="http://schemas.microsoft.com/office/drawing/2014/main" val="3642393534"/>
                    </a:ext>
                  </a:extLst>
                </a:gridCol>
              </a:tblGrid>
              <a:tr h="345706">
                <a:tc rowSpan="2"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Country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 vert="vert270" anchor="ctr"/>
                </a:tc>
                <a:tc rowSpan="2"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    Number of NCA       .  investigations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 vert="vert27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Number of horizontal cooperation agreements  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332161"/>
                  </a:ext>
                </a:extLst>
              </a:tr>
              <a:tr h="114286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R&amp;D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Specialisation</a:t>
                      </a:r>
                      <a:endParaRPr lang="it-AT" sz="1200" dirty="0">
                        <a:effectLst/>
                      </a:endParaRPr>
                    </a:p>
                  </a:txBody>
                  <a:tcPr marL="67657" marR="67657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effectLst/>
                        </a:rPr>
                        <a:t>Information exchange</a:t>
                      </a:r>
                      <a:endParaRPr lang="it-AT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Purchasing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effectLst/>
                        </a:rPr>
                        <a:t>Commercialisation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Standardisation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</a:endParaRPr>
                    </a:p>
                    <a:p>
                      <a:endParaRPr lang="en-GB" sz="1200" dirty="0">
                        <a:effectLst/>
                      </a:endParaRPr>
                    </a:p>
                    <a:p>
                      <a:endParaRPr lang="en-GB" sz="1200" dirty="0">
                        <a:effectLst/>
                      </a:endParaRPr>
                    </a:p>
                    <a:p>
                      <a:r>
                        <a:rPr lang="en-GB" sz="1200" b="1" dirty="0">
                          <a:effectLst/>
                        </a:rPr>
                        <a:t>Sustainability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Others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 anchor="ctr"/>
                </a:tc>
                <a:extLst>
                  <a:ext uri="{0D108BD9-81ED-4DB2-BD59-A6C34878D82A}">
                    <a16:rowId xmlns:a16="http://schemas.microsoft.com/office/drawing/2014/main" val="2878232292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BG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b="1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 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740925635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 b="1" dirty="0">
                          <a:effectLst/>
                        </a:rPr>
                        <a:t>DE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40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4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11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effectLst/>
                        </a:rPr>
                        <a:t>10</a:t>
                      </a:r>
                      <a:endParaRPr lang="it-AT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>
                          <a:effectLst/>
                        </a:rPr>
                        <a:t>9</a:t>
                      </a:r>
                      <a:endParaRPr lang="it-AT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>
                          <a:effectLst/>
                        </a:rPr>
                        <a:t>18</a:t>
                      </a:r>
                      <a:endParaRPr lang="it-AT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>
                          <a:effectLst/>
                        </a:rPr>
                        <a:t>2</a:t>
                      </a:r>
                      <a:endParaRPr lang="it-AT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>
                          <a:effectLst/>
                        </a:rPr>
                        <a:t>2</a:t>
                      </a:r>
                      <a:endParaRPr lang="it-AT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2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58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4264696346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DK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18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effectLst/>
                        </a:rPr>
                        <a:t>4</a:t>
                      </a:r>
                      <a:endParaRPr lang="it-AT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5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8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5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25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281679691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EL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2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 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1753622144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ES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8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effectLst/>
                        </a:rPr>
                        <a:t>2</a:t>
                      </a:r>
                      <a:endParaRPr lang="it-AT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>
                          <a:effectLst/>
                        </a:rPr>
                        <a:t>4</a:t>
                      </a:r>
                      <a:endParaRPr lang="it-AT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 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3149651296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FI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b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>
                          <a:effectLst/>
                        </a:rPr>
                        <a:t>3</a:t>
                      </a:r>
                      <a:endParaRPr lang="it-AT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 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2541058853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FR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effectLst/>
                        </a:rPr>
                        <a:t>3</a:t>
                      </a:r>
                      <a:endParaRPr lang="it-AT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b="1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 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835880055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HU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2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it-AT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b="1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 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1 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1546332750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IT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effectLst/>
                        </a:rPr>
                        <a:t>1</a:t>
                      </a:r>
                      <a:endParaRPr lang="it-AT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>
                          <a:effectLst/>
                        </a:rPr>
                        <a:t>4</a:t>
                      </a:r>
                      <a:endParaRPr lang="it-AT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 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2394046384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LT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b="1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 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4285405277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LV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>
                          <a:effectLst/>
                        </a:rPr>
                        <a:t>2</a:t>
                      </a:r>
                      <a:endParaRPr lang="it-AT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 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2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1177937962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NL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12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effectLst/>
                        </a:rPr>
                        <a:t>3</a:t>
                      </a:r>
                      <a:endParaRPr lang="it-AT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2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1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14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977302647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NO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effectLst/>
                        </a:rPr>
                        <a:t>2</a:t>
                      </a:r>
                      <a:endParaRPr lang="it-AT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b="1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>
                          <a:effectLst/>
                        </a:rPr>
                        <a:t> </a:t>
                      </a:r>
                      <a:endParaRPr lang="it-AT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1143855128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PT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b="1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>
                          <a:effectLst/>
                        </a:rPr>
                        <a:t> </a:t>
                      </a:r>
                      <a:endParaRPr lang="it-AT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2027376653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RO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1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3581153596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SE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14  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effectLst/>
                        </a:rPr>
                        <a:t>7</a:t>
                      </a:r>
                      <a:endParaRPr lang="it-AT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5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>
                          <a:effectLst/>
                        </a:rPr>
                        <a:t>2</a:t>
                      </a:r>
                      <a:endParaRPr lang="it-AT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24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2915515090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SI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b="1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3585138294"/>
                  </a:ext>
                </a:extLst>
              </a:tr>
              <a:tr h="290622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UK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4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effectLst/>
                        </a:rPr>
                        <a:t>3</a:t>
                      </a:r>
                      <a:endParaRPr lang="it-AT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1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endParaRPr lang="it-AT" sz="120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5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4247785916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Total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127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6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33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effectLst/>
                        </a:rPr>
                        <a:t>36</a:t>
                      </a:r>
                      <a:endParaRPr lang="it-AT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24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50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12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effectLst/>
                        </a:rPr>
                        <a:t>5</a:t>
                      </a:r>
                      <a:endParaRPr lang="it-AT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8</a:t>
                      </a:r>
                      <a:endParaRPr lang="it-A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174</a:t>
                      </a:r>
                      <a:endParaRPr lang="it-A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57" marR="67657" marT="0" marB="0"/>
                </a:tc>
                <a:extLst>
                  <a:ext uri="{0D108BD9-81ED-4DB2-BD59-A6C34878D82A}">
                    <a16:rowId xmlns:a16="http://schemas.microsoft.com/office/drawing/2014/main" val="1302048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377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90358A-54BD-D544-9112-A4F292AB1FE3}"/>
              </a:ext>
            </a:extLst>
          </p:cNvPr>
          <p:cNvSpPr txBox="1"/>
          <p:nvPr/>
        </p:nvSpPr>
        <p:spPr>
          <a:xfrm>
            <a:off x="123825" y="116632"/>
            <a:ext cx="94081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2E75B6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Enforcement trends 2011-2020 – NCAs investigations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78CB6F-7FF4-D642-83EC-765816AF96EF}"/>
              </a:ext>
            </a:extLst>
          </p:cNvPr>
          <p:cNvSpPr txBox="1"/>
          <p:nvPr/>
        </p:nvSpPr>
        <p:spPr>
          <a:xfrm>
            <a:off x="123825" y="658812"/>
            <a:ext cx="11944350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NCAs carried out 126 investigations ➣ 174 horizontal cooperation agreements. </a:t>
            </a: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74CF8842-E58D-6F4D-9B07-7D47CDD0515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9324975" y="5834063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algn="r"/>
            <a:fld id="{B3BE8E80-492C-EC48-8E38-74BFE4C5C127}" type="slidenum">
              <a:rPr lang="en-GB" altLang="en-IT" sz="1200">
                <a:solidFill>
                  <a:srgbClr val="898989"/>
                </a:solidFill>
              </a:rPr>
              <a:pPr algn="r"/>
              <a:t>6</a:t>
            </a:fld>
            <a:endParaRPr lang="en-GB" altLang="en-IT" sz="1200">
              <a:solidFill>
                <a:srgbClr val="898989"/>
              </a:solidFill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97B5FCCB-DA84-0246-B2EE-951C1C798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209865"/>
              </p:ext>
            </p:extLst>
          </p:nvPr>
        </p:nvGraphicFramePr>
        <p:xfrm>
          <a:off x="342900" y="800043"/>
          <a:ext cx="11350336" cy="4762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3865">
                  <a:extLst>
                    <a:ext uri="{9D8B030D-6E8A-4147-A177-3AD203B41FA5}">
                      <a16:colId xmlns:a16="http://schemas.microsoft.com/office/drawing/2014/main" val="305901385"/>
                    </a:ext>
                  </a:extLst>
                </a:gridCol>
                <a:gridCol w="1314448">
                  <a:extLst>
                    <a:ext uri="{9D8B030D-6E8A-4147-A177-3AD203B41FA5}">
                      <a16:colId xmlns:a16="http://schemas.microsoft.com/office/drawing/2014/main" val="3279302727"/>
                    </a:ext>
                  </a:extLst>
                </a:gridCol>
                <a:gridCol w="1646838">
                  <a:extLst>
                    <a:ext uri="{9D8B030D-6E8A-4147-A177-3AD203B41FA5}">
                      <a16:colId xmlns:a16="http://schemas.microsoft.com/office/drawing/2014/main" val="1054471530"/>
                    </a:ext>
                  </a:extLst>
                </a:gridCol>
                <a:gridCol w="1208687">
                  <a:extLst>
                    <a:ext uri="{9D8B030D-6E8A-4147-A177-3AD203B41FA5}">
                      <a16:colId xmlns:a16="http://schemas.microsoft.com/office/drawing/2014/main" val="2909561600"/>
                    </a:ext>
                  </a:extLst>
                </a:gridCol>
                <a:gridCol w="1465534">
                  <a:extLst>
                    <a:ext uri="{9D8B030D-6E8A-4147-A177-3AD203B41FA5}">
                      <a16:colId xmlns:a16="http://schemas.microsoft.com/office/drawing/2014/main" val="3790860291"/>
                    </a:ext>
                  </a:extLst>
                </a:gridCol>
                <a:gridCol w="1102928">
                  <a:extLst>
                    <a:ext uri="{9D8B030D-6E8A-4147-A177-3AD203B41FA5}">
                      <a16:colId xmlns:a16="http://schemas.microsoft.com/office/drawing/2014/main" val="2958024228"/>
                    </a:ext>
                  </a:extLst>
                </a:gridCol>
                <a:gridCol w="1118036">
                  <a:extLst>
                    <a:ext uri="{9D8B030D-6E8A-4147-A177-3AD203B41FA5}">
                      <a16:colId xmlns:a16="http://schemas.microsoft.com/office/drawing/2014/main" val="161290122"/>
                    </a:ext>
                  </a:extLst>
                </a:gridCol>
              </a:tblGrid>
              <a:tr h="124631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Type of agreement</a:t>
                      </a:r>
                      <a:endParaRPr lang="it-AT" sz="1200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Discontinued proceedings</a:t>
                      </a:r>
                      <a:endParaRPr lang="it-AT" sz="1200" b="1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Rejection of complaint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Prohibition decision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Commitment decision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Other outcome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Total 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2724720884"/>
                  </a:ext>
                </a:extLst>
              </a:tr>
              <a:tr h="39073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Multiple agreements  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+mn-lt"/>
                        </a:rPr>
                        <a:t>11</a:t>
                      </a:r>
                      <a:endParaRPr lang="it-AT" sz="1200" b="1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5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9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9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5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39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4383839"/>
                  </a:ext>
                </a:extLst>
              </a:tr>
              <a:tr h="39073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Specialisation agreements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4</a:t>
                      </a:r>
                      <a:endParaRPr lang="it-AT" sz="1200" b="1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3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3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2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12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3793290"/>
                  </a:ext>
                </a:extLst>
              </a:tr>
              <a:tr h="39073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Information exchange agreements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7</a:t>
                      </a:r>
                      <a:endParaRPr lang="it-AT" sz="1200" b="1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1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7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1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5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20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008519"/>
                  </a:ext>
                </a:extLst>
              </a:tr>
              <a:tr h="39073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Purchasing agreements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4</a:t>
                      </a:r>
                      <a:endParaRPr lang="it-AT" sz="1200" b="1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</a:t>
                      </a:r>
                      <a:endParaRPr lang="it-AT" sz="1200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2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 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4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12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4387569"/>
                  </a:ext>
                </a:extLst>
              </a:tr>
              <a:tr h="39073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Commercialisation agreements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10</a:t>
                      </a:r>
                      <a:endParaRPr lang="it-AT" sz="1200" b="1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4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6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6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26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6818409"/>
                  </a:ext>
                </a:extLst>
              </a:tr>
              <a:tr h="39073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Standardisation agreements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4</a:t>
                      </a:r>
                      <a:endParaRPr lang="it-AT" sz="1200" b="1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</a:t>
                      </a:r>
                      <a:endParaRPr lang="it-AT" sz="1200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2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1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1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10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6733316"/>
                  </a:ext>
                </a:extLst>
              </a:tr>
              <a:tr h="39073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Environmental agreements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 </a:t>
                      </a:r>
                      <a:endParaRPr lang="it-AT" sz="1200" b="1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1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it-AT" sz="1200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 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3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4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4247680"/>
                  </a:ext>
                </a:extLst>
              </a:tr>
              <a:tr h="39073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Others, non-covered</a:t>
                      </a:r>
                      <a:endParaRPr lang="it-AT" sz="1200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1</a:t>
                      </a:r>
                      <a:endParaRPr lang="it-AT" sz="1200" b="1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2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 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it-AT" sz="120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3</a:t>
                      </a:r>
                      <a:endParaRPr lang="it-AT" sz="1200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3021861"/>
                  </a:ext>
                </a:extLst>
              </a:tr>
              <a:tr h="39073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Total</a:t>
                      </a:r>
                      <a:endParaRPr lang="it-AT" sz="1200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41</a:t>
                      </a:r>
                      <a:endParaRPr lang="it-AT" sz="1200" b="1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14</a:t>
                      </a:r>
                      <a:endParaRPr lang="it-AT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25</a:t>
                      </a:r>
                      <a:endParaRPr lang="it-AT" sz="1200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20</a:t>
                      </a:r>
                      <a:endParaRPr lang="it-AT" sz="1200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26</a:t>
                      </a:r>
                      <a:endParaRPr lang="it-AT" sz="1200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126</a:t>
                      </a:r>
                      <a:endParaRPr lang="it-AT" sz="1200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7844037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0D5A21CF-FB76-D34D-82C3-CE5F5BF4F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7631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AT" altLang="it-A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AT" altLang="it-A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F63B404-7AAC-F24C-889D-C5FE03612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763122"/>
            <a:ext cx="4022725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AE8B5465-BB65-174D-977F-D0D0B6FEC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128475"/>
            <a:ext cx="24237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A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en-GB" altLang="it-A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[</a:t>
            </a:r>
            <a:endParaRPr kumimoji="0" lang="en-GB" altLang="it-A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7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90358A-54BD-D544-9112-A4F292AB1FE3}"/>
              </a:ext>
            </a:extLst>
          </p:cNvPr>
          <p:cNvSpPr txBox="1"/>
          <p:nvPr/>
        </p:nvSpPr>
        <p:spPr>
          <a:xfrm>
            <a:off x="720437" y="116632"/>
            <a:ext cx="88114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2E75B6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rgbClr val="2E75B6"/>
                </a:solidFill>
                <a:latin typeface="+mj-lt"/>
              </a:rPr>
              <a:t>EU</a:t>
            </a:r>
            <a:r>
              <a:rPr lang="en-US" sz="3600" b="1" dirty="0">
                <a:solidFill>
                  <a:srgbClr val="2E75B6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Commission evaluation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78CB6F-7FF4-D642-83EC-765816AF96EF}"/>
              </a:ext>
            </a:extLst>
          </p:cNvPr>
          <p:cNvSpPr txBox="1"/>
          <p:nvPr/>
        </p:nvSpPr>
        <p:spPr>
          <a:xfrm>
            <a:off x="123825" y="641409"/>
            <a:ext cx="1194435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HBERs and Horizontal Guidelines expire on 31.12.2022 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In 2019, EU Commission started the </a:t>
            </a:r>
            <a:r>
              <a:rPr lang="en-US" sz="2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evaluation </a:t>
            </a:r>
            <a:r>
              <a:rPr lang="en-US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of the current rules: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Nov. 2019 – Feb. 2020: first public consultation ➢ large corporations and law firms.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Nov. 2019 – Feb. 2020: NCAs questionnaire.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March 2020 – May 2021: Evaluation study:</a:t>
            </a:r>
          </a:p>
          <a:p>
            <a:pPr marL="1371600" lvl="2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Enforcement trends by NCAs.</a:t>
            </a:r>
          </a:p>
          <a:p>
            <a:pPr marL="1371600" lvl="2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Opinion of SMEs.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May 2021: EU Commission published a </a:t>
            </a:r>
            <a:r>
              <a:rPr lang="en-US" sz="2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Staff Working Document </a:t>
            </a:r>
            <a:r>
              <a:rPr lang="en-US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summarizing the main findings of the evaluation.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13 July – 5 October 2021: </a:t>
            </a:r>
            <a:r>
              <a:rPr lang="en-US" sz="2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second public consultation /questionnaire.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Limits evaluation: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Challenges in the assessment of the costs/benefits of the existing rules.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Technical legislation: only a limited number of stakeholders are fully aware of the rules.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NO involvement of consumers organization.</a:t>
            </a: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74CF8842-E58D-6F4D-9B07-7D47CDD0515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9324975" y="5834063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algn="r"/>
            <a:fld id="{B3BE8E80-492C-EC48-8E38-74BFE4C5C127}" type="slidenum">
              <a:rPr lang="en-GB" altLang="en-IT" sz="1200">
                <a:solidFill>
                  <a:srgbClr val="898989"/>
                </a:solidFill>
              </a:rPr>
              <a:pPr algn="r"/>
              <a:t>7</a:t>
            </a:fld>
            <a:endParaRPr lang="en-GB" altLang="en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75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90358A-54BD-D544-9112-A4F292AB1FE3}"/>
              </a:ext>
            </a:extLst>
          </p:cNvPr>
          <p:cNvSpPr txBox="1"/>
          <p:nvPr/>
        </p:nvSpPr>
        <p:spPr>
          <a:xfrm>
            <a:off x="720437" y="116632"/>
            <a:ext cx="88114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2E75B6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findings of the Commission evaluation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78CB6F-7FF4-D642-83EC-765816AF96EF}"/>
              </a:ext>
            </a:extLst>
          </p:cNvPr>
          <p:cNvSpPr txBox="1"/>
          <p:nvPr/>
        </p:nvSpPr>
        <p:spPr>
          <a:xfrm>
            <a:off x="123825" y="1004650"/>
            <a:ext cx="1194435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HBERs and Horizontal Guidelines provide 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legal certainty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to private firms in relation to the legality of horizontal cooperation agreements.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HBERs: NO radical changes expected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(e.g. basic research covered by R&amp;D BER).</a:t>
            </a:r>
            <a:endParaRPr lang="en-US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Horizontal Guidelines DO NOT cover some types of agreements: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Sustainability agreements: new guidelines from NL/GR NCAs.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Data pooling /sharing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Network sharing agreements.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Joint bidding.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74CF8842-E58D-6F4D-9B07-7D47CDD0515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9324975" y="5834063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algn="r"/>
            <a:fld id="{B3BE8E80-492C-EC48-8E38-74BFE4C5C127}" type="slidenum">
              <a:rPr lang="en-GB" altLang="en-IT" sz="1200">
                <a:solidFill>
                  <a:srgbClr val="898989"/>
                </a:solidFill>
              </a:rPr>
              <a:pPr algn="r"/>
              <a:t>8</a:t>
            </a:fld>
            <a:endParaRPr lang="en-GB" altLang="en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660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90358A-54BD-D544-9112-A4F292AB1FE3}"/>
              </a:ext>
            </a:extLst>
          </p:cNvPr>
          <p:cNvSpPr txBox="1"/>
          <p:nvPr/>
        </p:nvSpPr>
        <p:spPr>
          <a:xfrm>
            <a:off x="720437" y="116632"/>
            <a:ext cx="88114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2E75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findings of the evaluation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78CB6F-7FF4-D642-83EC-765816AF96EF}"/>
              </a:ext>
            </a:extLst>
          </p:cNvPr>
          <p:cNvSpPr txBox="1"/>
          <p:nvPr/>
        </p:nvSpPr>
        <p:spPr>
          <a:xfrm>
            <a:off x="123825" y="1004650"/>
            <a:ext cx="11944350" cy="9079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 number of points in the Horizontal Guidelines should be 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clarified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: </a:t>
            </a:r>
            <a:endParaRPr lang="en-US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Information exchange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(chapter 2): clarification on the meaning of ‘strategic information’, the ‘nature’ of the information exchanged, the ‘age’ of the shared information and the ‘frequency’ of the exchange 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➢ information exchange increases in the context of the digital economy.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endParaRPr lang="en-US" sz="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Standardization agreement, access v. license to all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(para. 285): holder of a Standard Essential Patent (SEP) should license its patent with ‘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all third parties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’ on FRAND basis (para. 285) ➢ can the SEP holder decide at which level of the production chain licensing its patent?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Digital ecosystems call into question the traditional distinction between horizontal and vertical agreements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(e.g. online marketplaces).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74CF8842-E58D-6F4D-9B07-7D47CDD0515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9324975" y="5834063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algn="r"/>
            <a:fld id="{B3BE8E80-492C-EC48-8E38-74BFE4C5C127}" type="slidenum">
              <a:rPr lang="en-GB" altLang="en-IT" sz="1200">
                <a:solidFill>
                  <a:srgbClr val="898989"/>
                </a:solidFill>
              </a:rPr>
              <a:pPr algn="r"/>
              <a:t>9</a:t>
            </a:fld>
            <a:endParaRPr lang="en-GB" altLang="en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262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Zcolor Professional">
      <a:dk1>
        <a:srgbClr val="000000"/>
      </a:dk1>
      <a:lt1>
        <a:srgbClr val="FFFFFF"/>
      </a:lt1>
      <a:dk2>
        <a:srgbClr val="020202"/>
      </a:dk2>
      <a:lt2>
        <a:srgbClr val="FFFFFF"/>
      </a:lt2>
      <a:accent1>
        <a:srgbClr val="1EB9D7"/>
      </a:accent1>
      <a:accent2>
        <a:srgbClr val="1EB9D7"/>
      </a:accent2>
      <a:accent3>
        <a:srgbClr val="1EB9D7"/>
      </a:accent3>
      <a:accent4>
        <a:srgbClr val="1EB9D7"/>
      </a:accent4>
      <a:accent5>
        <a:srgbClr val="1EB9D7"/>
      </a:accent5>
      <a:accent6>
        <a:srgbClr val="1EB9D7"/>
      </a:accent6>
      <a:hlink>
        <a:srgbClr val="0563C1"/>
      </a:hlink>
      <a:folHlink>
        <a:srgbClr val="954F72"/>
      </a:folHlink>
    </a:clrScheme>
    <a:fontScheme name="Custom 2">
      <a:majorFont>
        <a:latin typeface="Lato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3307</TotalTime>
  <Words>1015</Words>
  <Application>Microsoft Macintosh PowerPoint</Application>
  <PresentationFormat>Widescreen</PresentationFormat>
  <Paragraphs>386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9" baseType="lpstr">
      <vt:lpstr>Arial</vt:lpstr>
      <vt:lpstr>Calibri</vt:lpstr>
      <vt:lpstr>Lato</vt:lpstr>
      <vt:lpstr>Lato Light</vt:lpstr>
      <vt:lpstr>Open Sans</vt:lpstr>
      <vt:lpstr>Times New Roman</vt:lpstr>
      <vt:lpstr>Verdana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GraphicBulb</dc:creator>
  <cp:lastModifiedBy>Botta, Marco</cp:lastModifiedBy>
  <cp:revision>123</cp:revision>
  <dcterms:created xsi:type="dcterms:W3CDTF">2018-07-19T02:30:06Z</dcterms:created>
  <dcterms:modified xsi:type="dcterms:W3CDTF">2021-10-06T09:37:44Z</dcterms:modified>
</cp:coreProperties>
</file>