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80" r:id="rId2"/>
    <p:sldId id="283" r:id="rId3"/>
    <p:sldId id="307" r:id="rId4"/>
    <p:sldId id="390" r:id="rId5"/>
    <p:sldId id="337" r:id="rId6"/>
    <p:sldId id="397" r:id="rId7"/>
    <p:sldId id="403" r:id="rId8"/>
    <p:sldId id="341" r:id="rId9"/>
    <p:sldId id="406" r:id="rId10"/>
    <p:sldId id="405" r:id="rId11"/>
    <p:sldId id="400" r:id="rId12"/>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Lato Light" pitchFamily="34" charset="0"/>
        <a:ea typeface="+mn-ea"/>
        <a:cs typeface="+mn-cs"/>
      </a:defRPr>
    </a:lvl1pPr>
    <a:lvl2pPr marL="457200" algn="l" rtl="0" eaLnBrk="0" fontAlgn="base" hangingPunct="0">
      <a:spcBef>
        <a:spcPct val="0"/>
      </a:spcBef>
      <a:spcAft>
        <a:spcPct val="0"/>
      </a:spcAft>
      <a:defRPr kern="1200">
        <a:solidFill>
          <a:schemeClr val="tx1"/>
        </a:solidFill>
        <a:latin typeface="Lato Light" pitchFamily="34" charset="0"/>
        <a:ea typeface="+mn-ea"/>
        <a:cs typeface="+mn-cs"/>
      </a:defRPr>
    </a:lvl2pPr>
    <a:lvl3pPr marL="914400" algn="l" rtl="0" eaLnBrk="0" fontAlgn="base" hangingPunct="0">
      <a:spcBef>
        <a:spcPct val="0"/>
      </a:spcBef>
      <a:spcAft>
        <a:spcPct val="0"/>
      </a:spcAft>
      <a:defRPr kern="1200">
        <a:solidFill>
          <a:schemeClr val="tx1"/>
        </a:solidFill>
        <a:latin typeface="Lato Light" pitchFamily="34" charset="0"/>
        <a:ea typeface="+mn-ea"/>
        <a:cs typeface="+mn-cs"/>
      </a:defRPr>
    </a:lvl3pPr>
    <a:lvl4pPr marL="1371600" algn="l" rtl="0" eaLnBrk="0" fontAlgn="base" hangingPunct="0">
      <a:spcBef>
        <a:spcPct val="0"/>
      </a:spcBef>
      <a:spcAft>
        <a:spcPct val="0"/>
      </a:spcAft>
      <a:defRPr kern="1200">
        <a:solidFill>
          <a:schemeClr val="tx1"/>
        </a:solidFill>
        <a:latin typeface="Lato Light" pitchFamily="34" charset="0"/>
        <a:ea typeface="+mn-ea"/>
        <a:cs typeface="+mn-cs"/>
      </a:defRPr>
    </a:lvl4pPr>
    <a:lvl5pPr marL="1828800" algn="l" rtl="0" eaLnBrk="0" fontAlgn="base" hangingPunct="0">
      <a:spcBef>
        <a:spcPct val="0"/>
      </a:spcBef>
      <a:spcAft>
        <a:spcPct val="0"/>
      </a:spcAft>
      <a:defRPr kern="1200">
        <a:solidFill>
          <a:schemeClr val="tx1"/>
        </a:solidFill>
        <a:latin typeface="Lato Light" pitchFamily="34" charset="0"/>
        <a:ea typeface="+mn-ea"/>
        <a:cs typeface="+mn-cs"/>
      </a:defRPr>
    </a:lvl5pPr>
    <a:lvl6pPr marL="2286000" algn="l" defTabSz="914400" rtl="0" eaLnBrk="1" latinLnBrk="0" hangingPunct="1">
      <a:defRPr kern="1200">
        <a:solidFill>
          <a:schemeClr val="tx1"/>
        </a:solidFill>
        <a:latin typeface="Lato Light" pitchFamily="34" charset="0"/>
        <a:ea typeface="+mn-ea"/>
        <a:cs typeface="+mn-cs"/>
      </a:defRPr>
    </a:lvl6pPr>
    <a:lvl7pPr marL="2743200" algn="l" defTabSz="914400" rtl="0" eaLnBrk="1" latinLnBrk="0" hangingPunct="1">
      <a:defRPr kern="1200">
        <a:solidFill>
          <a:schemeClr val="tx1"/>
        </a:solidFill>
        <a:latin typeface="Lato Light" pitchFamily="34" charset="0"/>
        <a:ea typeface="+mn-ea"/>
        <a:cs typeface="+mn-cs"/>
      </a:defRPr>
    </a:lvl7pPr>
    <a:lvl8pPr marL="3200400" algn="l" defTabSz="914400" rtl="0" eaLnBrk="1" latinLnBrk="0" hangingPunct="1">
      <a:defRPr kern="1200">
        <a:solidFill>
          <a:schemeClr val="tx1"/>
        </a:solidFill>
        <a:latin typeface="Lato Light" pitchFamily="34" charset="0"/>
        <a:ea typeface="+mn-ea"/>
        <a:cs typeface="+mn-cs"/>
      </a:defRPr>
    </a:lvl8pPr>
    <a:lvl9pPr marL="3657600" algn="l" defTabSz="914400" rtl="0" eaLnBrk="1" latinLnBrk="0" hangingPunct="1">
      <a:defRPr kern="1200">
        <a:solidFill>
          <a:schemeClr val="tx1"/>
        </a:solidFill>
        <a:latin typeface="Lato Light"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guide id="3" pos="7128">
          <p15:clr>
            <a:srgbClr val="A4A3A4"/>
          </p15:clr>
        </p15:guide>
        <p15:guide id="4" pos="5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8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290F75-A5D5-2D40-AB50-D46682DBAA21}" v="34" dt="2021-09-29T12:06:43.7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32"/>
    <p:restoredTop sz="58380"/>
  </p:normalViewPr>
  <p:slideViewPr>
    <p:cSldViewPr snapToGrid="0" showGuides="1">
      <p:cViewPr varScale="1">
        <p:scale>
          <a:sx n="64" d="100"/>
          <a:sy n="64" d="100"/>
        </p:scale>
        <p:origin x="2136" y="184"/>
      </p:cViewPr>
      <p:guideLst>
        <p:guide orient="horz" pos="2160"/>
        <p:guide pos="3840"/>
        <p:guide pos="7128"/>
        <p:guide pos="528"/>
      </p:guideLst>
    </p:cSldViewPr>
  </p:slideViewPr>
  <p:notesTextViewPr>
    <p:cViewPr>
      <p:scale>
        <a:sx n="1" d="1"/>
        <a:sy n="1" d="1"/>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colo Galli" userId="1fe26425-73d0-4adf-bb37-bf6a7f4ff396" providerId="ADAL" clId="{AF290F75-A5D5-2D40-AB50-D46682DBAA21}"/>
    <pc:docChg chg="undo custSel addSld delSld modSld">
      <pc:chgData name="Niccolo Galli" userId="1fe26425-73d0-4adf-bb37-bf6a7f4ff396" providerId="ADAL" clId="{AF290F75-A5D5-2D40-AB50-D46682DBAA21}" dt="2021-10-01T09:01:11.033" v="764" actId="207"/>
      <pc:docMkLst>
        <pc:docMk/>
      </pc:docMkLst>
      <pc:sldChg chg="modSp mod modTransition">
        <pc:chgData name="Niccolo Galli" userId="1fe26425-73d0-4adf-bb37-bf6a7f4ff396" providerId="ADAL" clId="{AF290F75-A5D5-2D40-AB50-D46682DBAA21}" dt="2021-10-01T09:01:11.033" v="764" actId="207"/>
        <pc:sldMkLst>
          <pc:docMk/>
          <pc:sldMk cId="0" sldId="280"/>
        </pc:sldMkLst>
        <pc:spChg chg="mod">
          <ac:chgData name="Niccolo Galli" userId="1fe26425-73d0-4adf-bb37-bf6a7f4ff396" providerId="ADAL" clId="{AF290F75-A5D5-2D40-AB50-D46682DBAA21}" dt="2021-10-01T09:01:11.033" v="764" actId="207"/>
          <ac:spMkLst>
            <pc:docMk/>
            <pc:sldMk cId="0" sldId="280"/>
            <ac:spMk id="4" creationId="{63C4DD17-9531-4C42-B8C8-522F5229DBBB}"/>
          </ac:spMkLst>
        </pc:spChg>
        <pc:spChg chg="mod">
          <ac:chgData name="Niccolo Galli" userId="1fe26425-73d0-4adf-bb37-bf6a7f4ff396" providerId="ADAL" clId="{AF290F75-A5D5-2D40-AB50-D46682DBAA21}" dt="2021-10-01T09:01:11.033" v="764" actId="207"/>
          <ac:spMkLst>
            <pc:docMk/>
            <pc:sldMk cId="0" sldId="280"/>
            <ac:spMk id="6" creationId="{ED155404-6CDD-4647-8811-BD71E47A4F39}"/>
          </ac:spMkLst>
        </pc:spChg>
      </pc:sldChg>
      <pc:sldChg chg="modTransition">
        <pc:chgData name="Niccolo Galli" userId="1fe26425-73d0-4adf-bb37-bf6a7f4ff396" providerId="ADAL" clId="{AF290F75-A5D5-2D40-AB50-D46682DBAA21}" dt="2021-10-01T09:00:21.067" v="763"/>
        <pc:sldMkLst>
          <pc:docMk/>
          <pc:sldMk cId="0" sldId="283"/>
        </pc:sldMkLst>
      </pc:sldChg>
      <pc:sldChg chg="modSp mod modTransition">
        <pc:chgData name="Niccolo Galli" userId="1fe26425-73d0-4adf-bb37-bf6a7f4ff396" providerId="ADAL" clId="{AF290F75-A5D5-2D40-AB50-D46682DBAA21}" dt="2021-10-01T09:00:21.067" v="763"/>
        <pc:sldMkLst>
          <pc:docMk/>
          <pc:sldMk cId="0" sldId="307"/>
        </pc:sldMkLst>
        <pc:spChg chg="mod">
          <ac:chgData name="Niccolo Galli" userId="1fe26425-73d0-4adf-bb37-bf6a7f4ff396" providerId="ADAL" clId="{AF290F75-A5D5-2D40-AB50-D46682DBAA21}" dt="2021-09-23T14:15:14.189" v="14" actId="20577"/>
          <ac:spMkLst>
            <pc:docMk/>
            <pc:sldMk cId="0" sldId="307"/>
            <ac:spMk id="11266" creationId="{0CCED544-280A-F543-82C9-8F99B1217173}"/>
          </ac:spMkLst>
        </pc:spChg>
        <pc:spChg chg="mod">
          <ac:chgData name="Niccolo Galli" userId="1fe26425-73d0-4adf-bb37-bf6a7f4ff396" providerId="ADAL" clId="{AF290F75-A5D5-2D40-AB50-D46682DBAA21}" dt="2021-09-23T14:15:33.705" v="15" actId="20577"/>
          <ac:spMkLst>
            <pc:docMk/>
            <pc:sldMk cId="0" sldId="307"/>
            <ac:spMk id="11272" creationId="{29A829B5-7571-4D48-A068-DAAFA2D28C65}"/>
          </ac:spMkLst>
        </pc:spChg>
      </pc:sldChg>
      <pc:sldChg chg="modSp mod modTransition">
        <pc:chgData name="Niccolo Galli" userId="1fe26425-73d0-4adf-bb37-bf6a7f4ff396" providerId="ADAL" clId="{AF290F75-A5D5-2D40-AB50-D46682DBAA21}" dt="2021-10-01T09:00:21.067" v="763"/>
        <pc:sldMkLst>
          <pc:docMk/>
          <pc:sldMk cId="0" sldId="337"/>
        </pc:sldMkLst>
        <pc:spChg chg="mod">
          <ac:chgData name="Niccolo Galli" userId="1fe26425-73d0-4adf-bb37-bf6a7f4ff396" providerId="ADAL" clId="{AF290F75-A5D5-2D40-AB50-D46682DBAA21}" dt="2021-09-23T15:57:46.757" v="234" actId="2711"/>
          <ac:spMkLst>
            <pc:docMk/>
            <pc:sldMk cId="0" sldId="337"/>
            <ac:spMk id="99330" creationId="{9011C013-9434-7440-A9D5-F6FC3EEBD7B9}"/>
          </ac:spMkLst>
        </pc:spChg>
        <pc:spChg chg="mod">
          <ac:chgData name="Niccolo Galli" userId="1fe26425-73d0-4adf-bb37-bf6a7f4ff396" providerId="ADAL" clId="{AF290F75-A5D5-2D40-AB50-D46682DBAA21}" dt="2021-09-23T15:57:46.757" v="234" actId="2711"/>
          <ac:spMkLst>
            <pc:docMk/>
            <pc:sldMk cId="0" sldId="337"/>
            <ac:spMk id="99331" creationId="{ABA43295-F788-8949-AFC4-5F59160BAC90}"/>
          </ac:spMkLst>
        </pc:spChg>
        <pc:spChg chg="mod">
          <ac:chgData name="Niccolo Galli" userId="1fe26425-73d0-4adf-bb37-bf6a7f4ff396" providerId="ADAL" clId="{AF290F75-A5D5-2D40-AB50-D46682DBAA21}" dt="2021-09-23T15:57:46.757" v="234" actId="2711"/>
          <ac:spMkLst>
            <pc:docMk/>
            <pc:sldMk cId="0" sldId="337"/>
            <ac:spMk id="99332" creationId="{BBCC8A16-9D58-5840-BCF1-3D172A0D7955}"/>
          </ac:spMkLst>
        </pc:spChg>
        <pc:spChg chg="mod">
          <ac:chgData name="Niccolo Galli" userId="1fe26425-73d0-4adf-bb37-bf6a7f4ff396" providerId="ADAL" clId="{AF290F75-A5D5-2D40-AB50-D46682DBAA21}" dt="2021-09-23T15:57:46.757" v="234" actId="2711"/>
          <ac:spMkLst>
            <pc:docMk/>
            <pc:sldMk cId="0" sldId="337"/>
            <ac:spMk id="99333" creationId="{0FEA6672-57CA-AD47-899E-01D0E54CC02F}"/>
          </ac:spMkLst>
        </pc:spChg>
      </pc:sldChg>
      <pc:sldChg chg="modSp mod modTransition modNotesTx">
        <pc:chgData name="Niccolo Galli" userId="1fe26425-73d0-4adf-bb37-bf6a7f4ff396" providerId="ADAL" clId="{AF290F75-A5D5-2D40-AB50-D46682DBAA21}" dt="2021-10-01T09:00:21.067" v="763"/>
        <pc:sldMkLst>
          <pc:docMk/>
          <pc:sldMk cId="0" sldId="341"/>
        </pc:sldMkLst>
        <pc:spChg chg="mod">
          <ac:chgData name="Niccolo Galli" userId="1fe26425-73d0-4adf-bb37-bf6a7f4ff396" providerId="ADAL" clId="{AF290F75-A5D5-2D40-AB50-D46682DBAA21}" dt="2021-09-23T15:59:16.438" v="243" actId="1076"/>
          <ac:spMkLst>
            <pc:docMk/>
            <pc:sldMk cId="0" sldId="341"/>
            <ac:spMk id="4" creationId="{38ECE350-6012-2240-B79B-B7A6BC9E3E78}"/>
          </ac:spMkLst>
        </pc:spChg>
        <pc:spChg chg="mod">
          <ac:chgData name="Niccolo Galli" userId="1fe26425-73d0-4adf-bb37-bf6a7f4ff396" providerId="ADAL" clId="{AF290F75-A5D5-2D40-AB50-D46682DBAA21}" dt="2021-09-23T15:59:08.166" v="242" actId="1076"/>
          <ac:spMkLst>
            <pc:docMk/>
            <pc:sldMk cId="0" sldId="341"/>
            <ac:spMk id="5" creationId="{2EE5FAA1-EA0C-6F47-B3EC-71F8ED3A1AF6}"/>
          </ac:spMkLst>
        </pc:spChg>
        <pc:spChg chg="mod">
          <ac:chgData name="Niccolo Galli" userId="1fe26425-73d0-4adf-bb37-bf6a7f4ff396" providerId="ADAL" clId="{AF290F75-A5D5-2D40-AB50-D46682DBAA21}" dt="2021-09-23T15:59:27.686" v="244" actId="1076"/>
          <ac:spMkLst>
            <pc:docMk/>
            <pc:sldMk cId="0" sldId="341"/>
            <ac:spMk id="12" creationId="{68EC4D98-29D5-B141-B15B-30A51A27E6B5}"/>
          </ac:spMkLst>
        </pc:spChg>
        <pc:picChg chg="mod">
          <ac:chgData name="Niccolo Galli" userId="1fe26425-73d0-4adf-bb37-bf6a7f4ff396" providerId="ADAL" clId="{AF290F75-A5D5-2D40-AB50-D46682DBAA21}" dt="2021-09-23T15:59:08.166" v="242" actId="1076"/>
          <ac:picMkLst>
            <pc:docMk/>
            <pc:sldMk cId="0" sldId="341"/>
            <ac:picMk id="6146" creationId="{A390A221-9D85-6B41-99FF-88FA7B67915A}"/>
          </ac:picMkLst>
        </pc:picChg>
        <pc:picChg chg="mod">
          <ac:chgData name="Niccolo Galli" userId="1fe26425-73d0-4adf-bb37-bf6a7f4ff396" providerId="ADAL" clId="{AF290F75-A5D5-2D40-AB50-D46682DBAA21}" dt="2021-09-23T15:59:27.686" v="244" actId="1076"/>
          <ac:picMkLst>
            <pc:docMk/>
            <pc:sldMk cId="0" sldId="341"/>
            <ac:picMk id="6148" creationId="{4DCC7F91-1A94-444D-9DD3-37F3D07AC396}"/>
          </ac:picMkLst>
        </pc:picChg>
        <pc:picChg chg="mod">
          <ac:chgData name="Niccolo Galli" userId="1fe26425-73d0-4adf-bb37-bf6a7f4ff396" providerId="ADAL" clId="{AF290F75-A5D5-2D40-AB50-D46682DBAA21}" dt="2021-09-23T15:59:16.438" v="243" actId="1076"/>
          <ac:picMkLst>
            <pc:docMk/>
            <pc:sldMk cId="0" sldId="341"/>
            <ac:picMk id="102404" creationId="{7EF00738-548D-FE41-BE8C-BB8430E85213}"/>
          </ac:picMkLst>
        </pc:picChg>
      </pc:sldChg>
      <pc:sldChg chg="modSp mod modTransition">
        <pc:chgData name="Niccolo Galli" userId="1fe26425-73d0-4adf-bb37-bf6a7f4ff396" providerId="ADAL" clId="{AF290F75-A5D5-2D40-AB50-D46682DBAA21}" dt="2021-10-01T09:00:21.067" v="763"/>
        <pc:sldMkLst>
          <pc:docMk/>
          <pc:sldMk cId="0" sldId="390"/>
        </pc:sldMkLst>
        <pc:spChg chg="mod">
          <ac:chgData name="Niccolo Galli" userId="1fe26425-73d0-4adf-bb37-bf6a7f4ff396" providerId="ADAL" clId="{AF290F75-A5D5-2D40-AB50-D46682DBAA21}" dt="2021-09-23T15:50:22.859" v="136" actId="2711"/>
          <ac:spMkLst>
            <pc:docMk/>
            <pc:sldMk cId="0" sldId="390"/>
            <ac:spMk id="3" creationId="{AB37EC13-B04B-D045-BE81-67B992192C2E}"/>
          </ac:spMkLst>
        </pc:spChg>
        <pc:spChg chg="mod">
          <ac:chgData name="Niccolo Galli" userId="1fe26425-73d0-4adf-bb37-bf6a7f4ff396" providerId="ADAL" clId="{AF290F75-A5D5-2D40-AB50-D46682DBAA21}" dt="2021-09-23T15:57:10.769" v="233" actId="20577"/>
          <ac:spMkLst>
            <pc:docMk/>
            <pc:sldMk cId="0" sldId="390"/>
            <ac:spMk id="8" creationId="{06045492-E504-BB4B-9BB5-CDED1001E963}"/>
          </ac:spMkLst>
        </pc:spChg>
        <pc:spChg chg="mod">
          <ac:chgData name="Niccolo Galli" userId="1fe26425-73d0-4adf-bb37-bf6a7f4ff396" providerId="ADAL" clId="{AF290F75-A5D5-2D40-AB50-D46682DBAA21}" dt="2021-09-23T15:50:22.859" v="136" actId="2711"/>
          <ac:spMkLst>
            <pc:docMk/>
            <pc:sldMk cId="0" sldId="390"/>
            <ac:spMk id="9" creationId="{307E21E3-0C7A-A74E-AD59-1F2381716A2F}"/>
          </ac:spMkLst>
        </pc:spChg>
      </pc:sldChg>
      <pc:sldChg chg="del mod modShow">
        <pc:chgData name="Niccolo Galli" userId="1fe26425-73d0-4adf-bb37-bf6a7f4ff396" providerId="ADAL" clId="{AF290F75-A5D5-2D40-AB50-D46682DBAA21}" dt="2021-09-23T15:49:26.456" v="131" actId="2696"/>
        <pc:sldMkLst>
          <pc:docMk/>
          <pc:sldMk cId="2075262908" sldId="393"/>
        </pc:sldMkLst>
      </pc:sldChg>
      <pc:sldChg chg="modSp mod modTransition">
        <pc:chgData name="Niccolo Galli" userId="1fe26425-73d0-4adf-bb37-bf6a7f4ff396" providerId="ADAL" clId="{AF290F75-A5D5-2D40-AB50-D46682DBAA21}" dt="2021-10-01T09:00:21.067" v="763"/>
        <pc:sldMkLst>
          <pc:docMk/>
          <pc:sldMk cId="3403661673" sldId="397"/>
        </pc:sldMkLst>
        <pc:spChg chg="mod">
          <ac:chgData name="Niccolo Galli" userId="1fe26425-73d0-4adf-bb37-bf6a7f4ff396" providerId="ADAL" clId="{AF290F75-A5D5-2D40-AB50-D46682DBAA21}" dt="2021-09-23T15:58:01.147" v="235" actId="2711"/>
          <ac:spMkLst>
            <pc:docMk/>
            <pc:sldMk cId="3403661673" sldId="397"/>
            <ac:spMk id="99330" creationId="{9011C013-9434-7440-A9D5-F6FC3EEBD7B9}"/>
          </ac:spMkLst>
        </pc:spChg>
      </pc:sldChg>
      <pc:sldChg chg="modTransition modNotesTx">
        <pc:chgData name="Niccolo Galli" userId="1fe26425-73d0-4adf-bb37-bf6a7f4ff396" providerId="ADAL" clId="{AF290F75-A5D5-2D40-AB50-D46682DBAA21}" dt="2021-10-01T09:00:21.067" v="763"/>
        <pc:sldMkLst>
          <pc:docMk/>
          <pc:sldMk cId="608326298" sldId="400"/>
        </pc:sldMkLst>
      </pc:sldChg>
      <pc:sldChg chg="modTransition">
        <pc:chgData name="Niccolo Galli" userId="1fe26425-73d0-4adf-bb37-bf6a7f4ff396" providerId="ADAL" clId="{AF290F75-A5D5-2D40-AB50-D46682DBAA21}" dt="2021-10-01T09:00:21.067" v="763"/>
        <pc:sldMkLst>
          <pc:docMk/>
          <pc:sldMk cId="4239784079" sldId="403"/>
        </pc:sldMkLst>
      </pc:sldChg>
      <pc:sldChg chg="modTransition">
        <pc:chgData name="Niccolo Galli" userId="1fe26425-73d0-4adf-bb37-bf6a7f4ff396" providerId="ADAL" clId="{AF290F75-A5D5-2D40-AB50-D46682DBAA21}" dt="2021-10-01T09:00:21.067" v="763"/>
        <pc:sldMkLst>
          <pc:docMk/>
          <pc:sldMk cId="2891014384" sldId="405"/>
        </pc:sldMkLst>
      </pc:sldChg>
      <pc:sldChg chg="addSp delSp modSp add mod modTransition modNotesTx">
        <pc:chgData name="Niccolo Galli" userId="1fe26425-73d0-4adf-bb37-bf6a7f4ff396" providerId="ADAL" clId="{AF290F75-A5D5-2D40-AB50-D46682DBAA21}" dt="2021-10-01T09:00:21.067" v="763"/>
        <pc:sldMkLst>
          <pc:docMk/>
          <pc:sldMk cId="3867864703" sldId="406"/>
        </pc:sldMkLst>
        <pc:spChg chg="del mod">
          <ac:chgData name="Niccolo Galli" userId="1fe26425-73d0-4adf-bb37-bf6a7f4ff396" providerId="ADAL" clId="{AF290F75-A5D5-2D40-AB50-D46682DBAA21}" dt="2021-09-29T10:03:36.086" v="337" actId="478"/>
          <ac:spMkLst>
            <pc:docMk/>
            <pc:sldMk cId="3867864703" sldId="406"/>
            <ac:spMk id="3" creationId="{A78F0A63-7E85-694B-97DA-17C0F3D37CA8}"/>
          </ac:spMkLst>
        </pc:spChg>
        <pc:spChg chg="del">
          <ac:chgData name="Niccolo Galli" userId="1fe26425-73d0-4adf-bb37-bf6a7f4ff396" providerId="ADAL" clId="{AF290F75-A5D5-2D40-AB50-D46682DBAA21}" dt="2021-09-29T09:50:48.711" v="247" actId="478"/>
          <ac:spMkLst>
            <pc:docMk/>
            <pc:sldMk cId="3867864703" sldId="406"/>
            <ac:spMk id="4" creationId="{38ECE350-6012-2240-B79B-B7A6BC9E3E78}"/>
          </ac:spMkLst>
        </pc:spChg>
        <pc:spChg chg="del">
          <ac:chgData name="Niccolo Galli" userId="1fe26425-73d0-4adf-bb37-bf6a7f4ff396" providerId="ADAL" clId="{AF290F75-A5D5-2D40-AB50-D46682DBAA21}" dt="2021-09-29T09:50:48.711" v="247" actId="478"/>
          <ac:spMkLst>
            <pc:docMk/>
            <pc:sldMk cId="3867864703" sldId="406"/>
            <ac:spMk id="5" creationId="{2EE5FAA1-EA0C-6F47-B3EC-71F8ED3A1AF6}"/>
          </ac:spMkLst>
        </pc:spChg>
        <pc:spChg chg="del">
          <ac:chgData name="Niccolo Galli" userId="1fe26425-73d0-4adf-bb37-bf6a7f4ff396" providerId="ADAL" clId="{AF290F75-A5D5-2D40-AB50-D46682DBAA21}" dt="2021-09-29T09:50:48.711" v="247" actId="478"/>
          <ac:spMkLst>
            <pc:docMk/>
            <pc:sldMk cId="3867864703" sldId="406"/>
            <ac:spMk id="12" creationId="{68EC4D98-29D5-B141-B15B-30A51A27E6B5}"/>
          </ac:spMkLst>
        </pc:spChg>
        <pc:spChg chg="add mod">
          <ac:chgData name="Niccolo Galli" userId="1fe26425-73d0-4adf-bb37-bf6a7f4ff396" providerId="ADAL" clId="{AF290F75-A5D5-2D40-AB50-D46682DBAA21}" dt="2021-09-29T12:06:37.307" v="761" actId="1076"/>
          <ac:spMkLst>
            <pc:docMk/>
            <pc:sldMk cId="3867864703" sldId="406"/>
            <ac:spMk id="13" creationId="{6F7C82E3-BB3C-C049-867F-B86A6702BB3F}"/>
          </ac:spMkLst>
        </pc:spChg>
        <pc:spChg chg="mod">
          <ac:chgData name="Niccolo Galli" userId="1fe26425-73d0-4adf-bb37-bf6a7f4ff396" providerId="ADAL" clId="{AF290F75-A5D5-2D40-AB50-D46682DBAA21}" dt="2021-09-29T12:06:32.621" v="760" actId="1076"/>
          <ac:spMkLst>
            <pc:docMk/>
            <pc:sldMk cId="3867864703" sldId="406"/>
            <ac:spMk id="14" creationId="{56FF7281-57DB-224D-BC5B-93BB63AB9D8A}"/>
          </ac:spMkLst>
        </pc:spChg>
        <pc:picChg chg="add del mod">
          <ac:chgData name="Niccolo Galli" userId="1fe26425-73d0-4adf-bb37-bf6a7f4ff396" providerId="ADAL" clId="{AF290F75-A5D5-2D40-AB50-D46682DBAA21}" dt="2021-09-29T10:19:38" v="596" actId="478"/>
          <ac:picMkLst>
            <pc:docMk/>
            <pc:sldMk cId="3867864703" sldId="406"/>
            <ac:picMk id="15" creationId="{BC210341-5FF4-594D-BF90-BD476275A2DA}"/>
          </ac:picMkLst>
        </pc:picChg>
        <pc:picChg chg="add del mod">
          <ac:chgData name="Niccolo Galli" userId="1fe26425-73d0-4adf-bb37-bf6a7f4ff396" providerId="ADAL" clId="{AF290F75-A5D5-2D40-AB50-D46682DBAA21}" dt="2021-09-29T10:23:27.306" v="710" actId="478"/>
          <ac:picMkLst>
            <pc:docMk/>
            <pc:sldMk cId="3867864703" sldId="406"/>
            <ac:picMk id="16" creationId="{24DF70A5-12B6-6942-9CD4-2CC839B691BF}"/>
          </ac:picMkLst>
        </pc:picChg>
        <pc:picChg chg="add del mod">
          <ac:chgData name="Niccolo Galli" userId="1fe26425-73d0-4adf-bb37-bf6a7f4ff396" providerId="ADAL" clId="{AF290F75-A5D5-2D40-AB50-D46682DBAA21}" dt="2021-09-29T10:23:29.842" v="711" actId="478"/>
          <ac:picMkLst>
            <pc:docMk/>
            <pc:sldMk cId="3867864703" sldId="406"/>
            <ac:picMk id="17" creationId="{57C95CDE-4859-5C4B-909C-2C696E5C34CC}"/>
          </ac:picMkLst>
        </pc:picChg>
        <pc:picChg chg="add mod">
          <ac:chgData name="Niccolo Galli" userId="1fe26425-73d0-4adf-bb37-bf6a7f4ff396" providerId="ADAL" clId="{AF290F75-A5D5-2D40-AB50-D46682DBAA21}" dt="2021-09-29T12:06:43.781" v="762" actId="1076"/>
          <ac:picMkLst>
            <pc:docMk/>
            <pc:sldMk cId="3867864703" sldId="406"/>
            <ac:picMk id="18" creationId="{6151A6EB-2CC4-784D-934A-EDA1C5245CC0}"/>
          </ac:picMkLst>
        </pc:picChg>
        <pc:picChg chg="add mod">
          <ac:chgData name="Niccolo Galli" userId="1fe26425-73d0-4adf-bb37-bf6a7f4ff396" providerId="ADAL" clId="{AF290F75-A5D5-2D40-AB50-D46682DBAA21}" dt="2021-09-29T12:06:43.781" v="762" actId="1076"/>
          <ac:picMkLst>
            <pc:docMk/>
            <pc:sldMk cId="3867864703" sldId="406"/>
            <ac:picMk id="19" creationId="{139955CE-EB67-B243-B0E9-E13F77917574}"/>
          </ac:picMkLst>
        </pc:picChg>
        <pc:picChg chg="add mod">
          <ac:chgData name="Niccolo Galli" userId="1fe26425-73d0-4adf-bb37-bf6a7f4ff396" providerId="ADAL" clId="{AF290F75-A5D5-2D40-AB50-D46682DBAA21}" dt="2021-09-29T12:06:43.781" v="762" actId="1076"/>
          <ac:picMkLst>
            <pc:docMk/>
            <pc:sldMk cId="3867864703" sldId="406"/>
            <ac:picMk id="1026" creationId="{C75A4ED0-1B81-A443-90C5-7D666358B5D6}"/>
          </ac:picMkLst>
        </pc:picChg>
        <pc:picChg chg="del">
          <ac:chgData name="Niccolo Galli" userId="1fe26425-73d0-4adf-bb37-bf6a7f4ff396" providerId="ADAL" clId="{AF290F75-A5D5-2D40-AB50-D46682DBAA21}" dt="2021-09-29T09:50:48.711" v="247" actId="478"/>
          <ac:picMkLst>
            <pc:docMk/>
            <pc:sldMk cId="3867864703" sldId="406"/>
            <ac:picMk id="6146" creationId="{A390A221-9D85-6B41-99FF-88FA7B67915A}"/>
          </ac:picMkLst>
        </pc:picChg>
        <pc:picChg chg="del">
          <ac:chgData name="Niccolo Galli" userId="1fe26425-73d0-4adf-bb37-bf6a7f4ff396" providerId="ADAL" clId="{AF290F75-A5D5-2D40-AB50-D46682DBAA21}" dt="2021-09-29T09:50:48.711" v="247" actId="478"/>
          <ac:picMkLst>
            <pc:docMk/>
            <pc:sldMk cId="3867864703" sldId="406"/>
            <ac:picMk id="6148" creationId="{4DCC7F91-1A94-444D-9DD3-37F3D07AC396}"/>
          </ac:picMkLst>
        </pc:picChg>
        <pc:picChg chg="del">
          <ac:chgData name="Niccolo Galli" userId="1fe26425-73d0-4adf-bb37-bf6a7f4ff396" providerId="ADAL" clId="{AF290F75-A5D5-2D40-AB50-D46682DBAA21}" dt="2021-09-29T10:03:33.568" v="336" actId="478"/>
          <ac:picMkLst>
            <pc:docMk/>
            <pc:sldMk cId="3867864703" sldId="406"/>
            <ac:picMk id="102403" creationId="{01BB661C-E423-414A-ACD4-13121E1F82A3}"/>
          </ac:picMkLst>
        </pc:picChg>
        <pc:picChg chg="del">
          <ac:chgData name="Niccolo Galli" userId="1fe26425-73d0-4adf-bb37-bf6a7f4ff396" providerId="ADAL" clId="{AF290F75-A5D5-2D40-AB50-D46682DBAA21}" dt="2021-09-29T09:50:48.711" v="247" actId="478"/>
          <ac:picMkLst>
            <pc:docMk/>
            <pc:sldMk cId="3867864703" sldId="406"/>
            <ac:picMk id="102404" creationId="{7EF00738-548D-FE41-BE8C-BB8430E85213}"/>
          </ac:picMkLst>
        </pc:picChg>
      </pc:sldChg>
    </pc:docChg>
  </pc:docChgLst>
  <pc:docChgLst>
    <pc:chgData name="Niccolo Galli" userId="1fe26425-73d0-4adf-bb37-bf6a7f4ff396" providerId="ADAL" clId="{A2B25122-0C31-1C47-B625-A80FEDDAEF13}"/>
    <pc:docChg chg="undo custSel addSld delSld modSld sldOrd">
      <pc:chgData name="Niccolo Galli" userId="1fe26425-73d0-4adf-bb37-bf6a7f4ff396" providerId="ADAL" clId="{A2B25122-0C31-1C47-B625-A80FEDDAEF13}" dt="2021-08-12T07:41:01.289" v="16839" actId="11"/>
      <pc:docMkLst>
        <pc:docMk/>
      </pc:docMkLst>
      <pc:sldChg chg="modSp mod modNotesTx">
        <pc:chgData name="Niccolo Galli" userId="1fe26425-73d0-4adf-bb37-bf6a7f4ff396" providerId="ADAL" clId="{A2B25122-0C31-1C47-B625-A80FEDDAEF13}" dt="2021-08-08T09:15:40.528" v="16788" actId="20577"/>
        <pc:sldMkLst>
          <pc:docMk/>
          <pc:sldMk cId="0" sldId="280"/>
        </pc:sldMkLst>
        <pc:spChg chg="mod">
          <ac:chgData name="Niccolo Galli" userId="1fe26425-73d0-4adf-bb37-bf6a7f4ff396" providerId="ADAL" clId="{A2B25122-0C31-1C47-B625-A80FEDDAEF13}" dt="2021-08-08T09:15:40.528" v="16788" actId="20577"/>
          <ac:spMkLst>
            <pc:docMk/>
            <pc:sldMk cId="0" sldId="280"/>
            <ac:spMk id="5" creationId="{7439DBA0-9637-934A-A540-6F2FD7471370}"/>
          </ac:spMkLst>
        </pc:spChg>
      </pc:sldChg>
      <pc:sldChg chg="addSp delSp modSp add mod">
        <pc:chgData name="Niccolo Galli" userId="1fe26425-73d0-4adf-bb37-bf6a7f4ff396" providerId="ADAL" clId="{A2B25122-0C31-1C47-B625-A80FEDDAEF13}" dt="2021-08-08T09:14:47.772" v="16784" actId="1076"/>
        <pc:sldMkLst>
          <pc:docMk/>
          <pc:sldMk cId="0" sldId="283"/>
        </pc:sldMkLst>
        <pc:spChg chg="mod">
          <ac:chgData name="Niccolo Galli" userId="1fe26425-73d0-4adf-bb37-bf6a7f4ff396" providerId="ADAL" clId="{A2B25122-0C31-1C47-B625-A80FEDDAEF13}" dt="2021-08-08T09:14:40.702" v="16783" actId="1076"/>
          <ac:spMkLst>
            <pc:docMk/>
            <pc:sldMk cId="0" sldId="283"/>
            <ac:spMk id="13" creationId="{4EF1C5CE-072A-4F46-B739-4AE32ED91BF2}"/>
          </ac:spMkLst>
        </pc:spChg>
        <pc:spChg chg="mod">
          <ac:chgData name="Niccolo Galli" userId="1fe26425-73d0-4adf-bb37-bf6a7f4ff396" providerId="ADAL" clId="{A2B25122-0C31-1C47-B625-A80FEDDAEF13}" dt="2021-08-08T09:12:59.275" v="16745" actId="20577"/>
          <ac:spMkLst>
            <pc:docMk/>
            <pc:sldMk cId="0" sldId="283"/>
            <ac:spMk id="14" creationId="{E8E93B04-C45C-DD43-8B42-C3052A9B186F}"/>
          </ac:spMkLst>
        </pc:spChg>
        <pc:spChg chg="mod">
          <ac:chgData name="Niccolo Galli" userId="1fe26425-73d0-4adf-bb37-bf6a7f4ff396" providerId="ADAL" clId="{A2B25122-0C31-1C47-B625-A80FEDDAEF13}" dt="2021-08-08T09:14:40.702" v="16783" actId="1076"/>
          <ac:spMkLst>
            <pc:docMk/>
            <pc:sldMk cId="0" sldId="283"/>
            <ac:spMk id="15" creationId="{07A2B711-82C3-1247-A917-D21EEFE1500D}"/>
          </ac:spMkLst>
        </pc:spChg>
        <pc:spChg chg="mod">
          <ac:chgData name="Niccolo Galli" userId="1fe26425-73d0-4adf-bb37-bf6a7f4ff396" providerId="ADAL" clId="{A2B25122-0C31-1C47-B625-A80FEDDAEF13}" dt="2021-08-08T09:14:40.702" v="16783" actId="1076"/>
          <ac:spMkLst>
            <pc:docMk/>
            <pc:sldMk cId="0" sldId="283"/>
            <ac:spMk id="16" creationId="{B7B1672D-3349-FE48-B8CA-4F169248C0A3}"/>
          </ac:spMkLst>
        </pc:spChg>
        <pc:spChg chg="del">
          <ac:chgData name="Niccolo Galli" userId="1fe26425-73d0-4adf-bb37-bf6a7f4ff396" providerId="ADAL" clId="{A2B25122-0C31-1C47-B625-A80FEDDAEF13}" dt="2021-08-08T09:13:04.022" v="16746" actId="478"/>
          <ac:spMkLst>
            <pc:docMk/>
            <pc:sldMk cId="0" sldId="283"/>
            <ac:spMk id="21" creationId="{9B83F396-D701-D54C-92A8-EED9F5583CB3}"/>
          </ac:spMkLst>
        </pc:spChg>
        <pc:spChg chg="mod">
          <ac:chgData name="Niccolo Galli" userId="1fe26425-73d0-4adf-bb37-bf6a7f4ff396" providerId="ADAL" clId="{A2B25122-0C31-1C47-B625-A80FEDDAEF13}" dt="2021-08-08T09:14:40.702" v="16783" actId="1076"/>
          <ac:spMkLst>
            <pc:docMk/>
            <pc:sldMk cId="0" sldId="283"/>
            <ac:spMk id="49160" creationId="{FC321AF0-8DB6-2B48-BCC3-16665924B291}"/>
          </ac:spMkLst>
        </pc:spChg>
        <pc:picChg chg="add mod">
          <ac:chgData name="Niccolo Galli" userId="1fe26425-73d0-4adf-bb37-bf6a7f4ff396" providerId="ADAL" clId="{A2B25122-0C31-1C47-B625-A80FEDDAEF13}" dt="2021-08-08T09:14:40.702" v="16783" actId="1076"/>
          <ac:picMkLst>
            <pc:docMk/>
            <pc:sldMk cId="0" sldId="283"/>
            <ac:picMk id="17" creationId="{85F884DD-89AE-8147-AE96-62892FAD3841}"/>
          </ac:picMkLst>
        </pc:picChg>
        <pc:picChg chg="del">
          <ac:chgData name="Niccolo Galli" userId="1fe26425-73d0-4adf-bb37-bf6a7f4ff396" providerId="ADAL" clId="{A2B25122-0C31-1C47-B625-A80FEDDAEF13}" dt="2021-08-08T09:13:12.549" v="16747" actId="478"/>
          <ac:picMkLst>
            <pc:docMk/>
            <pc:sldMk cId="0" sldId="283"/>
            <ac:picMk id="49153" creationId="{05436CE5-B88F-CE48-A4F1-CD9A2E165E40}"/>
          </ac:picMkLst>
        </pc:picChg>
        <pc:picChg chg="mod">
          <ac:chgData name="Niccolo Galli" userId="1fe26425-73d0-4adf-bb37-bf6a7f4ff396" providerId="ADAL" clId="{A2B25122-0C31-1C47-B625-A80FEDDAEF13}" dt="2021-08-08T09:14:40.702" v="16783" actId="1076"/>
          <ac:picMkLst>
            <pc:docMk/>
            <pc:sldMk cId="0" sldId="283"/>
            <ac:picMk id="49156" creationId="{0CF21A06-ADAC-FD43-9BBF-5AE4DC465F5A}"/>
          </ac:picMkLst>
        </pc:picChg>
        <pc:picChg chg="mod">
          <ac:chgData name="Niccolo Galli" userId="1fe26425-73d0-4adf-bb37-bf6a7f4ff396" providerId="ADAL" clId="{A2B25122-0C31-1C47-B625-A80FEDDAEF13}" dt="2021-08-08T09:14:47.772" v="16784" actId="1076"/>
          <ac:picMkLst>
            <pc:docMk/>
            <pc:sldMk cId="0" sldId="283"/>
            <ac:picMk id="49157" creationId="{D073C27C-5B5F-6246-834A-67519561C57A}"/>
          </ac:picMkLst>
        </pc:picChg>
        <pc:picChg chg="mod">
          <ac:chgData name="Niccolo Galli" userId="1fe26425-73d0-4adf-bb37-bf6a7f4ff396" providerId="ADAL" clId="{A2B25122-0C31-1C47-B625-A80FEDDAEF13}" dt="2021-08-08T09:14:40.702" v="16783" actId="1076"/>
          <ac:picMkLst>
            <pc:docMk/>
            <pc:sldMk cId="0" sldId="283"/>
            <ac:picMk id="49159" creationId="{1AA27ED2-ADDF-DA41-99FE-F949294BB97E}"/>
          </ac:picMkLst>
        </pc:picChg>
        <pc:picChg chg="mod">
          <ac:chgData name="Niccolo Galli" userId="1fe26425-73d0-4adf-bb37-bf6a7f4ff396" providerId="ADAL" clId="{A2B25122-0C31-1C47-B625-A80FEDDAEF13}" dt="2021-08-08T09:14:40.702" v="16783" actId="1076"/>
          <ac:picMkLst>
            <pc:docMk/>
            <pc:sldMk cId="0" sldId="283"/>
            <ac:picMk id="49161" creationId="{ACBE5989-0A00-444F-AC41-ACF46D38C7EB}"/>
          </ac:picMkLst>
        </pc:picChg>
        <pc:picChg chg="mod">
          <ac:chgData name="Niccolo Galli" userId="1fe26425-73d0-4adf-bb37-bf6a7f4ff396" providerId="ADAL" clId="{A2B25122-0C31-1C47-B625-A80FEDDAEF13}" dt="2021-08-08T09:14:40.702" v="16783" actId="1076"/>
          <ac:picMkLst>
            <pc:docMk/>
            <pc:sldMk cId="0" sldId="283"/>
            <ac:picMk id="49162" creationId="{C5998E07-379B-7F49-907A-60E478D49F51}"/>
          </ac:picMkLst>
        </pc:picChg>
      </pc:sldChg>
      <pc:sldChg chg="modSp mod">
        <pc:chgData name="Niccolo Galli" userId="1fe26425-73d0-4adf-bb37-bf6a7f4ff396" providerId="ADAL" clId="{A2B25122-0C31-1C47-B625-A80FEDDAEF13}" dt="2021-08-08T07:07:50.436" v="12116" actId="20577"/>
        <pc:sldMkLst>
          <pc:docMk/>
          <pc:sldMk cId="0" sldId="307"/>
        </pc:sldMkLst>
        <pc:spChg chg="mod">
          <ac:chgData name="Niccolo Galli" userId="1fe26425-73d0-4adf-bb37-bf6a7f4ff396" providerId="ADAL" clId="{A2B25122-0C31-1C47-B625-A80FEDDAEF13}" dt="2021-08-07T14:19:02.877" v="8149" actId="20577"/>
          <ac:spMkLst>
            <pc:docMk/>
            <pc:sldMk cId="0" sldId="307"/>
            <ac:spMk id="11266" creationId="{0CCED544-280A-F543-82C9-8F99B1217173}"/>
          </ac:spMkLst>
        </pc:spChg>
        <pc:spChg chg="mod">
          <ac:chgData name="Niccolo Galli" userId="1fe26425-73d0-4adf-bb37-bf6a7f4ff396" providerId="ADAL" clId="{A2B25122-0C31-1C47-B625-A80FEDDAEF13}" dt="2021-08-07T16:30:07.130" v="11537" actId="20577"/>
          <ac:spMkLst>
            <pc:docMk/>
            <pc:sldMk cId="0" sldId="307"/>
            <ac:spMk id="11267" creationId="{18E5ACEA-F79A-C145-A848-732244E6A575}"/>
          </ac:spMkLst>
        </pc:spChg>
        <pc:spChg chg="mod">
          <ac:chgData name="Niccolo Galli" userId="1fe26425-73d0-4adf-bb37-bf6a7f4ff396" providerId="ADAL" clId="{A2B25122-0C31-1C47-B625-A80FEDDAEF13}" dt="2021-08-08T07:07:50.436" v="12116" actId="20577"/>
          <ac:spMkLst>
            <pc:docMk/>
            <pc:sldMk cId="0" sldId="307"/>
            <ac:spMk id="11268" creationId="{8CA99976-350C-D24A-B86C-A91D7D177821}"/>
          </ac:spMkLst>
        </pc:spChg>
        <pc:spChg chg="mod">
          <ac:chgData name="Niccolo Galli" userId="1fe26425-73d0-4adf-bb37-bf6a7f4ff396" providerId="ADAL" clId="{A2B25122-0C31-1C47-B625-A80FEDDAEF13}" dt="2021-08-07T16:31:00.358" v="11647" actId="20577"/>
          <ac:spMkLst>
            <pc:docMk/>
            <pc:sldMk cId="0" sldId="307"/>
            <ac:spMk id="11269" creationId="{7EE1B74B-F3F0-CF43-89A6-FE38323DD54C}"/>
          </ac:spMkLst>
        </pc:spChg>
        <pc:spChg chg="mod">
          <ac:chgData name="Niccolo Galli" userId="1fe26425-73d0-4adf-bb37-bf6a7f4ff396" providerId="ADAL" clId="{A2B25122-0C31-1C47-B625-A80FEDDAEF13}" dt="2021-08-07T16:31:53.438" v="11688" actId="20577"/>
          <ac:spMkLst>
            <pc:docMk/>
            <pc:sldMk cId="0" sldId="307"/>
            <ac:spMk id="11270" creationId="{77984765-C70B-0D4A-867E-6973B523503A}"/>
          </ac:spMkLst>
        </pc:spChg>
        <pc:spChg chg="mod">
          <ac:chgData name="Niccolo Galli" userId="1fe26425-73d0-4adf-bb37-bf6a7f4ff396" providerId="ADAL" clId="{A2B25122-0C31-1C47-B625-A80FEDDAEF13}" dt="2021-08-07T16:30:04.432" v="11536" actId="20577"/>
          <ac:spMkLst>
            <pc:docMk/>
            <pc:sldMk cId="0" sldId="307"/>
            <ac:spMk id="11272" creationId="{29A829B5-7571-4D48-A068-DAAFA2D28C65}"/>
          </ac:spMkLst>
        </pc:spChg>
      </pc:sldChg>
      <pc:sldChg chg="del">
        <pc:chgData name="Niccolo Galli" userId="1fe26425-73d0-4adf-bb37-bf6a7f4ff396" providerId="ADAL" clId="{A2B25122-0C31-1C47-B625-A80FEDDAEF13}" dt="2021-08-07T09:02:26.478" v="365" actId="2696"/>
        <pc:sldMkLst>
          <pc:docMk/>
          <pc:sldMk cId="0" sldId="310"/>
        </pc:sldMkLst>
      </pc:sldChg>
      <pc:sldChg chg="del">
        <pc:chgData name="Niccolo Galli" userId="1fe26425-73d0-4adf-bb37-bf6a7f4ff396" providerId="ADAL" clId="{A2B25122-0C31-1C47-B625-A80FEDDAEF13}" dt="2021-08-07T09:02:32.091" v="369" actId="2696"/>
        <pc:sldMkLst>
          <pc:docMk/>
          <pc:sldMk cId="0" sldId="311"/>
        </pc:sldMkLst>
      </pc:sldChg>
      <pc:sldChg chg="addSp delSp modSp mod modNotesTx">
        <pc:chgData name="Niccolo Galli" userId="1fe26425-73d0-4adf-bb37-bf6a7f4ff396" providerId="ADAL" clId="{A2B25122-0C31-1C47-B625-A80FEDDAEF13}" dt="2021-08-08T07:11:28.163" v="12122" actId="6549"/>
        <pc:sldMkLst>
          <pc:docMk/>
          <pc:sldMk cId="0" sldId="337"/>
        </pc:sldMkLst>
        <pc:spChg chg="mod">
          <ac:chgData name="Niccolo Galli" userId="1fe26425-73d0-4adf-bb37-bf6a7f4ff396" providerId="ADAL" clId="{A2B25122-0C31-1C47-B625-A80FEDDAEF13}" dt="2021-08-07T12:17:52.980" v="4281" actId="14100"/>
          <ac:spMkLst>
            <pc:docMk/>
            <pc:sldMk cId="0" sldId="337"/>
            <ac:spMk id="2" creationId="{439BAC0B-49A9-8A4F-8894-AFF4E3DD1343}"/>
          </ac:spMkLst>
        </pc:spChg>
        <pc:spChg chg="mod">
          <ac:chgData name="Niccolo Galli" userId="1fe26425-73d0-4adf-bb37-bf6a7f4ff396" providerId="ADAL" clId="{A2B25122-0C31-1C47-B625-A80FEDDAEF13}" dt="2021-08-07T14:18:03.123" v="8141" actId="113"/>
          <ac:spMkLst>
            <pc:docMk/>
            <pc:sldMk cId="0" sldId="337"/>
            <ac:spMk id="99330" creationId="{9011C013-9434-7440-A9D5-F6FC3EEBD7B9}"/>
          </ac:spMkLst>
        </pc:spChg>
        <pc:spChg chg="mod">
          <ac:chgData name="Niccolo Galli" userId="1fe26425-73d0-4adf-bb37-bf6a7f4ff396" providerId="ADAL" clId="{A2B25122-0C31-1C47-B625-A80FEDDAEF13}" dt="2021-08-07T14:12:03.458" v="7922" actId="552"/>
          <ac:spMkLst>
            <pc:docMk/>
            <pc:sldMk cId="0" sldId="337"/>
            <ac:spMk id="99331" creationId="{ABA43295-F788-8949-AFC4-5F59160BAC90}"/>
          </ac:spMkLst>
        </pc:spChg>
        <pc:spChg chg="mod">
          <ac:chgData name="Niccolo Galli" userId="1fe26425-73d0-4adf-bb37-bf6a7f4ff396" providerId="ADAL" clId="{A2B25122-0C31-1C47-B625-A80FEDDAEF13}" dt="2021-08-07T12:22:16.945" v="4714" actId="14100"/>
          <ac:spMkLst>
            <pc:docMk/>
            <pc:sldMk cId="0" sldId="337"/>
            <ac:spMk id="99332" creationId="{BBCC8A16-9D58-5840-BCF1-3D172A0D7955}"/>
          </ac:spMkLst>
        </pc:spChg>
        <pc:spChg chg="mod">
          <ac:chgData name="Niccolo Galli" userId="1fe26425-73d0-4adf-bb37-bf6a7f4ff396" providerId="ADAL" clId="{A2B25122-0C31-1C47-B625-A80FEDDAEF13}" dt="2021-08-07T12:22:23.538" v="4716" actId="1076"/>
          <ac:spMkLst>
            <pc:docMk/>
            <pc:sldMk cId="0" sldId="337"/>
            <ac:spMk id="99333" creationId="{0FEA6672-57CA-AD47-899E-01D0E54CC02F}"/>
          </ac:spMkLst>
        </pc:spChg>
        <pc:picChg chg="add del mod">
          <ac:chgData name="Niccolo Galli" userId="1fe26425-73d0-4adf-bb37-bf6a7f4ff396" providerId="ADAL" clId="{A2B25122-0C31-1C47-B625-A80FEDDAEF13}" dt="2021-08-07T14:04:16.849" v="7783" actId="478"/>
          <ac:picMkLst>
            <pc:docMk/>
            <pc:sldMk cId="0" sldId="337"/>
            <ac:picMk id="22" creationId="{A1F65629-2CBB-2344-9752-A88525F308C9}"/>
          </ac:picMkLst>
        </pc:picChg>
        <pc:picChg chg="add del mod">
          <ac:chgData name="Niccolo Galli" userId="1fe26425-73d0-4adf-bb37-bf6a7f4ff396" providerId="ADAL" clId="{A2B25122-0C31-1C47-B625-A80FEDDAEF13}" dt="2021-08-07T14:11:08.904" v="7912" actId="478"/>
          <ac:picMkLst>
            <pc:docMk/>
            <pc:sldMk cId="0" sldId="337"/>
            <ac:picMk id="5122" creationId="{9BC5499A-F9E9-DF4D-AB88-6D2A867B5AF2}"/>
          </ac:picMkLst>
        </pc:picChg>
        <pc:picChg chg="add del mod">
          <ac:chgData name="Niccolo Galli" userId="1fe26425-73d0-4adf-bb37-bf6a7f4ff396" providerId="ADAL" clId="{A2B25122-0C31-1C47-B625-A80FEDDAEF13}" dt="2021-08-07T14:11:08.904" v="7912" actId="478"/>
          <ac:picMkLst>
            <pc:docMk/>
            <pc:sldMk cId="0" sldId="337"/>
            <ac:picMk id="5124" creationId="{084F0321-FD0E-9440-8208-479FF3AA37A6}"/>
          </ac:picMkLst>
        </pc:picChg>
        <pc:picChg chg="add del mod">
          <ac:chgData name="Niccolo Galli" userId="1fe26425-73d0-4adf-bb37-bf6a7f4ff396" providerId="ADAL" clId="{A2B25122-0C31-1C47-B625-A80FEDDAEF13}" dt="2021-08-07T14:11:08.904" v="7912" actId="478"/>
          <ac:picMkLst>
            <pc:docMk/>
            <pc:sldMk cId="0" sldId="337"/>
            <ac:picMk id="5126" creationId="{CADCAC23-13B7-3F47-A4F2-E7415CC33019}"/>
          </ac:picMkLst>
        </pc:picChg>
        <pc:picChg chg="add del mod">
          <ac:chgData name="Niccolo Galli" userId="1fe26425-73d0-4adf-bb37-bf6a7f4ff396" providerId="ADAL" clId="{A2B25122-0C31-1C47-B625-A80FEDDAEF13}" dt="2021-08-07T14:08:32.045" v="7885" actId="478"/>
          <ac:picMkLst>
            <pc:docMk/>
            <pc:sldMk cId="0" sldId="337"/>
            <ac:picMk id="5128" creationId="{0A95A424-85F6-1E46-AEA6-C52DB3E4EC18}"/>
          </ac:picMkLst>
        </pc:picChg>
        <pc:picChg chg="add del mod">
          <ac:chgData name="Niccolo Galli" userId="1fe26425-73d0-4adf-bb37-bf6a7f4ff396" providerId="ADAL" clId="{A2B25122-0C31-1C47-B625-A80FEDDAEF13}" dt="2021-08-07T14:11:00.415" v="7911" actId="478"/>
          <ac:picMkLst>
            <pc:docMk/>
            <pc:sldMk cId="0" sldId="337"/>
            <ac:picMk id="5130" creationId="{B7DD8F7E-C1C0-B442-BEBC-6DBAC41717CB}"/>
          </ac:picMkLst>
        </pc:picChg>
        <pc:cxnChg chg="mod">
          <ac:chgData name="Niccolo Galli" userId="1fe26425-73d0-4adf-bb37-bf6a7f4ff396" providerId="ADAL" clId="{A2B25122-0C31-1C47-B625-A80FEDDAEF13}" dt="2021-08-07T14:12:03.458" v="7922" actId="552"/>
          <ac:cxnSpMkLst>
            <pc:docMk/>
            <pc:sldMk cId="0" sldId="337"/>
            <ac:cxnSpMk id="7" creationId="{3B745CAF-7EDD-104A-A768-2E64477E8719}"/>
          </ac:cxnSpMkLst>
        </pc:cxnChg>
        <pc:cxnChg chg="mod">
          <ac:chgData name="Niccolo Galli" userId="1fe26425-73d0-4adf-bb37-bf6a7f4ff396" providerId="ADAL" clId="{A2B25122-0C31-1C47-B625-A80FEDDAEF13}" dt="2021-08-07T14:12:03.458" v="7922" actId="552"/>
          <ac:cxnSpMkLst>
            <pc:docMk/>
            <pc:sldMk cId="0" sldId="337"/>
            <ac:cxnSpMk id="12" creationId="{55DFC0AB-ED3B-F34F-B086-8668AF4B2D81}"/>
          </ac:cxnSpMkLst>
        </pc:cxnChg>
      </pc:sldChg>
      <pc:sldChg chg="addSp delSp modSp del mod modNotesTx">
        <pc:chgData name="Niccolo Galli" userId="1fe26425-73d0-4adf-bb37-bf6a7f4ff396" providerId="ADAL" clId="{A2B25122-0C31-1C47-B625-A80FEDDAEF13}" dt="2021-08-07T15:17:21.611" v="8589" actId="2696"/>
        <pc:sldMkLst>
          <pc:docMk/>
          <pc:sldMk cId="0" sldId="340"/>
        </pc:sldMkLst>
        <pc:spChg chg="add del mod">
          <ac:chgData name="Niccolo Galli" userId="1fe26425-73d0-4adf-bb37-bf6a7f4ff396" providerId="ADAL" clId="{A2B25122-0C31-1C47-B625-A80FEDDAEF13}" dt="2021-08-07T08:59:14.967" v="236" actId="478"/>
          <ac:spMkLst>
            <pc:docMk/>
            <pc:sldMk cId="0" sldId="340"/>
            <ac:spMk id="3" creationId="{C58343F2-D343-5B41-A58B-E16966CA6D45}"/>
          </ac:spMkLst>
        </pc:spChg>
        <pc:spChg chg="del mod">
          <ac:chgData name="Niccolo Galli" userId="1fe26425-73d0-4adf-bb37-bf6a7f4ff396" providerId="ADAL" clId="{A2B25122-0C31-1C47-B625-A80FEDDAEF13}" dt="2021-08-07T15:17:00.220" v="8582" actId="21"/>
          <ac:spMkLst>
            <pc:docMk/>
            <pc:sldMk cId="0" sldId="340"/>
            <ac:spMk id="4" creationId="{4F898F60-AAF8-8B46-8C27-166EADB5D473}"/>
          </ac:spMkLst>
        </pc:spChg>
      </pc:sldChg>
      <pc:sldChg chg="addSp delSp modSp mod ord modNotesTx">
        <pc:chgData name="Niccolo Galli" userId="1fe26425-73d0-4adf-bb37-bf6a7f4ff396" providerId="ADAL" clId="{A2B25122-0C31-1C47-B625-A80FEDDAEF13}" dt="2021-08-08T09:08:31.104" v="16612" actId="20577"/>
        <pc:sldMkLst>
          <pc:docMk/>
          <pc:sldMk cId="0" sldId="341"/>
        </pc:sldMkLst>
        <pc:spChg chg="del mod">
          <ac:chgData name="Niccolo Galli" userId="1fe26425-73d0-4adf-bb37-bf6a7f4ff396" providerId="ADAL" clId="{A2B25122-0C31-1C47-B625-A80FEDDAEF13}" dt="2021-08-07T16:08:51.044" v="10156" actId="478"/>
          <ac:spMkLst>
            <pc:docMk/>
            <pc:sldMk cId="0" sldId="341"/>
            <ac:spMk id="2" creationId="{79B718EB-1002-634A-AD35-CF3E030AC4F4}"/>
          </ac:spMkLst>
        </pc:spChg>
        <pc:spChg chg="add mod">
          <ac:chgData name="Niccolo Galli" userId="1fe26425-73d0-4adf-bb37-bf6a7f4ff396" providerId="ADAL" clId="{A2B25122-0C31-1C47-B625-A80FEDDAEF13}" dt="2021-08-08T09:08:31.104" v="16612" actId="20577"/>
          <ac:spMkLst>
            <pc:docMk/>
            <pc:sldMk cId="0" sldId="341"/>
            <ac:spMk id="3" creationId="{A78F0A63-7E85-694B-97DA-17C0F3D37CA8}"/>
          </ac:spMkLst>
        </pc:spChg>
        <pc:spChg chg="add mod">
          <ac:chgData name="Niccolo Galli" userId="1fe26425-73d0-4adf-bb37-bf6a7f4ff396" providerId="ADAL" clId="{A2B25122-0C31-1C47-B625-A80FEDDAEF13}" dt="2021-08-08T07:22:14.453" v="12293" actId="12789"/>
          <ac:spMkLst>
            <pc:docMk/>
            <pc:sldMk cId="0" sldId="341"/>
            <ac:spMk id="4" creationId="{38ECE350-6012-2240-B79B-B7A6BC9E3E78}"/>
          </ac:spMkLst>
        </pc:spChg>
        <pc:spChg chg="mod">
          <ac:chgData name="Niccolo Galli" userId="1fe26425-73d0-4adf-bb37-bf6a7f4ff396" providerId="ADAL" clId="{A2B25122-0C31-1C47-B625-A80FEDDAEF13}" dt="2021-08-08T07:22:31.643" v="12295" actId="12789"/>
          <ac:spMkLst>
            <pc:docMk/>
            <pc:sldMk cId="0" sldId="341"/>
            <ac:spMk id="5" creationId="{2EE5FAA1-EA0C-6F47-B3EC-71F8ED3A1AF6}"/>
          </ac:spMkLst>
        </pc:spChg>
        <pc:spChg chg="add mod">
          <ac:chgData name="Niccolo Galli" userId="1fe26425-73d0-4adf-bb37-bf6a7f4ff396" providerId="ADAL" clId="{A2B25122-0C31-1C47-B625-A80FEDDAEF13}" dt="2021-08-08T07:32:20.067" v="12608" actId="20577"/>
          <ac:spMkLst>
            <pc:docMk/>
            <pc:sldMk cId="0" sldId="341"/>
            <ac:spMk id="12" creationId="{68EC4D98-29D5-B141-B15B-30A51A27E6B5}"/>
          </ac:spMkLst>
        </pc:spChg>
        <pc:spChg chg="add del mod">
          <ac:chgData name="Niccolo Galli" userId="1fe26425-73d0-4adf-bb37-bf6a7f4ff396" providerId="ADAL" clId="{A2B25122-0C31-1C47-B625-A80FEDDAEF13}" dt="2021-08-08T07:33:41.700" v="12645" actId="478"/>
          <ac:spMkLst>
            <pc:docMk/>
            <pc:sldMk cId="0" sldId="341"/>
            <ac:spMk id="13" creationId="{E3DB3596-5F9E-9543-8C37-0E25024ABF47}"/>
          </ac:spMkLst>
        </pc:spChg>
        <pc:spChg chg="add mod">
          <ac:chgData name="Niccolo Galli" userId="1fe26425-73d0-4adf-bb37-bf6a7f4ff396" providerId="ADAL" clId="{A2B25122-0C31-1C47-B625-A80FEDDAEF13}" dt="2021-08-08T07:34:33.380" v="12731" actId="14100"/>
          <ac:spMkLst>
            <pc:docMk/>
            <pc:sldMk cId="0" sldId="341"/>
            <ac:spMk id="14" creationId="{56FF7281-57DB-224D-BC5B-93BB63AB9D8A}"/>
          </ac:spMkLst>
        </pc:spChg>
        <pc:picChg chg="add mod">
          <ac:chgData name="Niccolo Galli" userId="1fe26425-73d0-4adf-bb37-bf6a7f4ff396" providerId="ADAL" clId="{A2B25122-0C31-1C47-B625-A80FEDDAEF13}" dt="2021-08-08T07:22:44.871" v="12297" actId="553"/>
          <ac:picMkLst>
            <pc:docMk/>
            <pc:sldMk cId="0" sldId="341"/>
            <ac:picMk id="6146" creationId="{A390A221-9D85-6B41-99FF-88FA7B67915A}"/>
          </ac:picMkLst>
        </pc:picChg>
        <pc:picChg chg="add mod">
          <ac:chgData name="Niccolo Galli" userId="1fe26425-73d0-4adf-bb37-bf6a7f4ff396" providerId="ADAL" clId="{A2B25122-0C31-1C47-B625-A80FEDDAEF13}" dt="2021-08-08T07:22:44.871" v="12297" actId="553"/>
          <ac:picMkLst>
            <pc:docMk/>
            <pc:sldMk cId="0" sldId="341"/>
            <ac:picMk id="6148" creationId="{4DCC7F91-1A94-444D-9DD3-37F3D07AC396}"/>
          </ac:picMkLst>
        </pc:picChg>
        <pc:picChg chg="mod">
          <ac:chgData name="Niccolo Galli" userId="1fe26425-73d0-4adf-bb37-bf6a7f4ff396" providerId="ADAL" clId="{A2B25122-0C31-1C47-B625-A80FEDDAEF13}" dt="2021-08-08T07:22:44.871" v="12297" actId="553"/>
          <ac:picMkLst>
            <pc:docMk/>
            <pc:sldMk cId="0" sldId="341"/>
            <ac:picMk id="102403" creationId="{01BB661C-E423-414A-ACD4-13121E1F82A3}"/>
          </ac:picMkLst>
        </pc:picChg>
        <pc:picChg chg="mod">
          <ac:chgData name="Niccolo Galli" userId="1fe26425-73d0-4adf-bb37-bf6a7f4ff396" providerId="ADAL" clId="{A2B25122-0C31-1C47-B625-A80FEDDAEF13}" dt="2021-08-08T07:22:44.871" v="12297" actId="553"/>
          <ac:picMkLst>
            <pc:docMk/>
            <pc:sldMk cId="0" sldId="341"/>
            <ac:picMk id="102404" creationId="{7EF00738-548D-FE41-BE8C-BB8430E85213}"/>
          </ac:picMkLst>
        </pc:picChg>
        <pc:picChg chg="del">
          <ac:chgData name="Niccolo Galli" userId="1fe26425-73d0-4adf-bb37-bf6a7f4ff396" providerId="ADAL" clId="{A2B25122-0C31-1C47-B625-A80FEDDAEF13}" dt="2021-08-07T15:27:04.196" v="8835" actId="478"/>
          <ac:picMkLst>
            <pc:docMk/>
            <pc:sldMk cId="0" sldId="341"/>
            <ac:picMk id="102405" creationId="{85AF458A-7393-3846-9EFC-15DE90E0D38A}"/>
          </ac:picMkLst>
        </pc:picChg>
      </pc:sldChg>
      <pc:sldChg chg="del">
        <pc:chgData name="Niccolo Galli" userId="1fe26425-73d0-4adf-bb37-bf6a7f4ff396" providerId="ADAL" clId="{A2B25122-0C31-1C47-B625-A80FEDDAEF13}" dt="2021-08-07T12:04:28.457" v="4136" actId="2696"/>
        <pc:sldMkLst>
          <pc:docMk/>
          <pc:sldMk cId="0" sldId="346"/>
        </pc:sldMkLst>
      </pc:sldChg>
      <pc:sldChg chg="del">
        <pc:chgData name="Niccolo Galli" userId="1fe26425-73d0-4adf-bb37-bf6a7f4ff396" providerId="ADAL" clId="{A2B25122-0C31-1C47-B625-A80FEDDAEF13}" dt="2021-08-07T09:02:29.497" v="368" actId="2696"/>
        <pc:sldMkLst>
          <pc:docMk/>
          <pc:sldMk cId="0" sldId="349"/>
        </pc:sldMkLst>
      </pc:sldChg>
      <pc:sldChg chg="del">
        <pc:chgData name="Niccolo Galli" userId="1fe26425-73d0-4adf-bb37-bf6a7f4ff396" providerId="ADAL" clId="{A2B25122-0C31-1C47-B625-A80FEDDAEF13}" dt="2021-08-07T09:02:25.666" v="364" actId="2696"/>
        <pc:sldMkLst>
          <pc:docMk/>
          <pc:sldMk cId="2358125064" sldId="382"/>
        </pc:sldMkLst>
      </pc:sldChg>
      <pc:sldChg chg="del">
        <pc:chgData name="Niccolo Galli" userId="1fe26425-73d0-4adf-bb37-bf6a7f4ff396" providerId="ADAL" clId="{A2B25122-0C31-1C47-B625-A80FEDDAEF13}" dt="2021-08-07T09:02:27.412" v="366" actId="2696"/>
        <pc:sldMkLst>
          <pc:docMk/>
          <pc:sldMk cId="3270676730" sldId="383"/>
        </pc:sldMkLst>
      </pc:sldChg>
      <pc:sldChg chg="addSp delSp modSp del mod">
        <pc:chgData name="Niccolo Galli" userId="1fe26425-73d0-4adf-bb37-bf6a7f4ff396" providerId="ADAL" clId="{A2B25122-0C31-1C47-B625-A80FEDDAEF13}" dt="2021-08-07T12:14:37.652" v="4228" actId="2696"/>
        <pc:sldMkLst>
          <pc:docMk/>
          <pc:sldMk cId="3277722243" sldId="384"/>
        </pc:sldMkLst>
        <pc:spChg chg="del mod">
          <ac:chgData name="Niccolo Galli" userId="1fe26425-73d0-4adf-bb37-bf6a7f4ff396" providerId="ADAL" clId="{A2B25122-0C31-1C47-B625-A80FEDDAEF13}" dt="2021-08-07T12:12:54.519" v="4208" actId="21"/>
          <ac:spMkLst>
            <pc:docMk/>
            <pc:sldMk cId="3277722243" sldId="384"/>
            <ac:spMk id="6" creationId="{ED155404-6CDD-4647-8811-BD71E47A4F39}"/>
          </ac:spMkLst>
        </pc:spChg>
        <pc:spChg chg="del">
          <ac:chgData name="Niccolo Galli" userId="1fe26425-73d0-4adf-bb37-bf6a7f4ff396" providerId="ADAL" clId="{A2B25122-0C31-1C47-B625-A80FEDDAEF13}" dt="2021-08-07T12:12:19.132" v="4201" actId="21"/>
          <ac:spMkLst>
            <pc:docMk/>
            <pc:sldMk cId="3277722243" sldId="384"/>
            <ac:spMk id="7" creationId="{49B3AC1F-4F2E-4040-9CA7-7B5CFBA07B92}"/>
          </ac:spMkLst>
        </pc:spChg>
        <pc:spChg chg="add del">
          <ac:chgData name="Niccolo Galli" userId="1fe26425-73d0-4adf-bb37-bf6a7f4ff396" providerId="ADAL" clId="{A2B25122-0C31-1C47-B625-A80FEDDAEF13}" dt="2021-08-07T12:12:19.132" v="4201" actId="21"/>
          <ac:spMkLst>
            <pc:docMk/>
            <pc:sldMk cId="3277722243" sldId="384"/>
            <ac:spMk id="8" creationId="{37B8E282-E030-EC4A-AB03-37A354A1EAC0}"/>
          </ac:spMkLst>
        </pc:spChg>
        <pc:spChg chg="add del mod">
          <ac:chgData name="Niccolo Galli" userId="1fe26425-73d0-4adf-bb37-bf6a7f4ff396" providerId="ADAL" clId="{A2B25122-0C31-1C47-B625-A80FEDDAEF13}" dt="2021-08-07T12:11:06.132" v="4181" actId="478"/>
          <ac:spMkLst>
            <pc:docMk/>
            <pc:sldMk cId="3277722243" sldId="384"/>
            <ac:spMk id="9" creationId="{1BA9A438-5671-4647-BCFC-5CE8F7E0EE9C}"/>
          </ac:spMkLst>
        </pc:spChg>
        <pc:spChg chg="add del mod">
          <ac:chgData name="Niccolo Galli" userId="1fe26425-73d0-4adf-bb37-bf6a7f4ff396" providerId="ADAL" clId="{A2B25122-0C31-1C47-B625-A80FEDDAEF13}" dt="2021-08-07T12:09:50.926" v="4146"/>
          <ac:spMkLst>
            <pc:docMk/>
            <pc:sldMk cId="3277722243" sldId="384"/>
            <ac:spMk id="12" creationId="{5E8F65E2-8039-7348-8ED2-8240FC4DE71D}"/>
          </ac:spMkLst>
        </pc:spChg>
        <pc:picChg chg="add del mod">
          <ac:chgData name="Niccolo Galli" userId="1fe26425-73d0-4adf-bb37-bf6a7f4ff396" providerId="ADAL" clId="{A2B25122-0C31-1C47-B625-A80FEDDAEF13}" dt="2021-08-07T12:12:54.519" v="4208" actId="21"/>
          <ac:picMkLst>
            <pc:docMk/>
            <pc:sldMk cId="3277722243" sldId="384"/>
            <ac:picMk id="10" creationId="{3EA9C89E-5DE8-6445-B000-B0E2DC337107}"/>
          </ac:picMkLst>
        </pc:picChg>
        <pc:picChg chg="add del mod">
          <ac:chgData name="Niccolo Galli" userId="1fe26425-73d0-4adf-bb37-bf6a7f4ff396" providerId="ADAL" clId="{A2B25122-0C31-1C47-B625-A80FEDDAEF13}" dt="2021-08-07T12:12:54.519" v="4208" actId="21"/>
          <ac:picMkLst>
            <pc:docMk/>
            <pc:sldMk cId="3277722243" sldId="384"/>
            <ac:picMk id="11" creationId="{FED169E8-C42E-4345-95E7-AF93061D28F3}"/>
          </ac:picMkLst>
        </pc:picChg>
      </pc:sldChg>
      <pc:sldChg chg="del">
        <pc:chgData name="Niccolo Galli" userId="1fe26425-73d0-4adf-bb37-bf6a7f4ff396" providerId="ADAL" clId="{A2B25122-0C31-1C47-B625-A80FEDDAEF13}" dt="2021-08-07T09:02:28.284" v="367" actId="2696"/>
        <pc:sldMkLst>
          <pc:docMk/>
          <pc:sldMk cId="124268718" sldId="385"/>
        </pc:sldMkLst>
      </pc:sldChg>
      <pc:sldChg chg="del">
        <pc:chgData name="Niccolo Galli" userId="1fe26425-73d0-4adf-bb37-bf6a7f4ff396" providerId="ADAL" clId="{A2B25122-0C31-1C47-B625-A80FEDDAEF13}" dt="2021-08-07T09:02:34.774" v="371" actId="2696"/>
        <pc:sldMkLst>
          <pc:docMk/>
          <pc:sldMk cId="3638422250" sldId="387"/>
        </pc:sldMkLst>
      </pc:sldChg>
      <pc:sldChg chg="del">
        <pc:chgData name="Niccolo Galli" userId="1fe26425-73d0-4adf-bb37-bf6a7f4ff396" providerId="ADAL" clId="{A2B25122-0C31-1C47-B625-A80FEDDAEF13}" dt="2021-08-07T09:02:33.473" v="370" actId="2696"/>
        <pc:sldMkLst>
          <pc:docMk/>
          <pc:sldMk cId="1236187411" sldId="389"/>
        </pc:sldMkLst>
      </pc:sldChg>
      <pc:sldChg chg="modSp mod">
        <pc:chgData name="Niccolo Galli" userId="1fe26425-73d0-4adf-bb37-bf6a7f4ff396" providerId="ADAL" clId="{A2B25122-0C31-1C47-B625-A80FEDDAEF13}" dt="2021-08-08T07:09:19.684" v="12121" actId="14100"/>
        <pc:sldMkLst>
          <pc:docMk/>
          <pc:sldMk cId="0" sldId="390"/>
        </pc:sldMkLst>
        <pc:spChg chg="mod">
          <ac:chgData name="Niccolo Galli" userId="1fe26425-73d0-4adf-bb37-bf6a7f4ff396" providerId="ADAL" clId="{A2B25122-0C31-1C47-B625-A80FEDDAEF13}" dt="2021-08-08T07:09:19.684" v="12121" actId="14100"/>
          <ac:spMkLst>
            <pc:docMk/>
            <pc:sldMk cId="0" sldId="390"/>
            <ac:spMk id="3" creationId="{AB37EC13-B04B-D045-BE81-67B992192C2E}"/>
          </ac:spMkLst>
        </pc:spChg>
        <pc:spChg chg="mod">
          <ac:chgData name="Niccolo Galli" userId="1fe26425-73d0-4adf-bb37-bf6a7f4ff396" providerId="ADAL" clId="{A2B25122-0C31-1C47-B625-A80FEDDAEF13}" dt="2021-08-07T14:18:44.013" v="8144" actId="1076"/>
          <ac:spMkLst>
            <pc:docMk/>
            <pc:sldMk cId="0" sldId="390"/>
            <ac:spMk id="9" creationId="{307E21E3-0C7A-A74E-AD59-1F2381716A2F}"/>
          </ac:spMkLst>
        </pc:spChg>
      </pc:sldChg>
      <pc:sldChg chg="del">
        <pc:chgData name="Niccolo Galli" userId="1fe26425-73d0-4adf-bb37-bf6a7f4ff396" providerId="ADAL" clId="{A2B25122-0C31-1C47-B625-A80FEDDAEF13}" dt="2021-08-07T08:11:44.048" v="0" actId="2696"/>
        <pc:sldMkLst>
          <pc:docMk/>
          <pc:sldMk cId="0" sldId="391"/>
        </pc:sldMkLst>
      </pc:sldChg>
      <pc:sldChg chg="addSp delSp modSp add del mod ord setBg">
        <pc:chgData name="Niccolo Galli" userId="1fe26425-73d0-4adf-bb37-bf6a7f4ff396" providerId="ADAL" clId="{A2B25122-0C31-1C47-B625-A80FEDDAEF13}" dt="2021-08-07T08:34:47.370" v="151" actId="2696"/>
        <pc:sldMkLst>
          <pc:docMk/>
          <pc:sldMk cId="3309318421" sldId="391"/>
        </pc:sldMkLst>
        <pc:spChg chg="del">
          <ac:chgData name="Niccolo Galli" userId="1fe26425-73d0-4adf-bb37-bf6a7f4ff396" providerId="ADAL" clId="{A2B25122-0C31-1C47-B625-A80FEDDAEF13}" dt="2021-08-07T08:17:01.081" v="2" actId="478"/>
          <ac:spMkLst>
            <pc:docMk/>
            <pc:sldMk cId="3309318421" sldId="391"/>
            <ac:spMk id="3" creationId="{AB37EC13-B04B-D045-BE81-67B992192C2E}"/>
          </ac:spMkLst>
        </pc:spChg>
        <pc:spChg chg="mod ord">
          <ac:chgData name="Niccolo Galli" userId="1fe26425-73d0-4adf-bb37-bf6a7f4ff396" providerId="ADAL" clId="{A2B25122-0C31-1C47-B625-A80FEDDAEF13}" dt="2021-08-07T08:26:14.768" v="66" actId="26606"/>
          <ac:spMkLst>
            <pc:docMk/>
            <pc:sldMk cId="3309318421" sldId="391"/>
            <ac:spMk id="7" creationId="{C8ED487D-F899-3445-84FD-0652F2DEF2D5}"/>
          </ac:spMkLst>
        </pc:spChg>
        <pc:spChg chg="del">
          <ac:chgData name="Niccolo Galli" userId="1fe26425-73d0-4adf-bb37-bf6a7f4ff396" providerId="ADAL" clId="{A2B25122-0C31-1C47-B625-A80FEDDAEF13}" dt="2021-08-07T08:17:01.081" v="2" actId="478"/>
          <ac:spMkLst>
            <pc:docMk/>
            <pc:sldMk cId="3309318421" sldId="391"/>
            <ac:spMk id="8" creationId="{06045492-E504-BB4B-9BB5-CDED1001E963}"/>
          </ac:spMkLst>
        </pc:spChg>
        <pc:spChg chg="del">
          <ac:chgData name="Niccolo Galli" userId="1fe26425-73d0-4adf-bb37-bf6a7f4ff396" providerId="ADAL" clId="{A2B25122-0C31-1C47-B625-A80FEDDAEF13}" dt="2021-08-07T08:17:01.081" v="2" actId="478"/>
          <ac:spMkLst>
            <pc:docMk/>
            <pc:sldMk cId="3309318421" sldId="391"/>
            <ac:spMk id="9" creationId="{307E21E3-0C7A-A74E-AD59-1F2381716A2F}"/>
          </ac:spMkLst>
        </pc:spChg>
        <pc:spChg chg="add del">
          <ac:chgData name="Niccolo Galli" userId="1fe26425-73d0-4adf-bb37-bf6a7f4ff396" providerId="ADAL" clId="{A2B25122-0C31-1C47-B625-A80FEDDAEF13}" dt="2021-08-07T08:23:58.060" v="58" actId="26606"/>
          <ac:spMkLst>
            <pc:docMk/>
            <pc:sldMk cId="3309318421" sldId="391"/>
            <ac:spMk id="138" creationId="{B4D3D850-2041-4B7C-AED9-54DA385B14F7}"/>
          </ac:spMkLst>
        </pc:spChg>
        <pc:spChg chg="add del">
          <ac:chgData name="Niccolo Galli" userId="1fe26425-73d0-4adf-bb37-bf6a7f4ff396" providerId="ADAL" clId="{A2B25122-0C31-1C47-B625-A80FEDDAEF13}" dt="2021-08-07T08:23:58.060" v="58" actId="26606"/>
          <ac:spMkLst>
            <pc:docMk/>
            <pc:sldMk cId="3309318421" sldId="391"/>
            <ac:spMk id="140" creationId="{B497CCB5-5FC2-473C-AFCC-2430CEF1DF71}"/>
          </ac:spMkLst>
        </pc:spChg>
        <pc:spChg chg="add del">
          <ac:chgData name="Niccolo Galli" userId="1fe26425-73d0-4adf-bb37-bf6a7f4ff396" providerId="ADAL" clId="{A2B25122-0C31-1C47-B625-A80FEDDAEF13}" dt="2021-08-07T08:23:58.060" v="58" actId="26606"/>
          <ac:spMkLst>
            <pc:docMk/>
            <pc:sldMk cId="3309318421" sldId="391"/>
            <ac:spMk id="142" creationId="{599C8C75-BFDF-44E7-A028-EEB5EDD58817}"/>
          </ac:spMkLst>
        </pc:spChg>
        <pc:spChg chg="add del">
          <ac:chgData name="Niccolo Galli" userId="1fe26425-73d0-4adf-bb37-bf6a7f4ff396" providerId="ADAL" clId="{A2B25122-0C31-1C47-B625-A80FEDDAEF13}" dt="2021-08-07T08:23:57.128" v="57" actId="26606"/>
          <ac:spMkLst>
            <pc:docMk/>
            <pc:sldMk cId="3309318421" sldId="391"/>
            <ac:spMk id="202" creationId="{B4D3D850-2041-4B7C-AED9-54DA385B14F7}"/>
          </ac:spMkLst>
        </pc:spChg>
        <pc:spChg chg="add del">
          <ac:chgData name="Niccolo Galli" userId="1fe26425-73d0-4adf-bb37-bf6a7f4ff396" providerId="ADAL" clId="{A2B25122-0C31-1C47-B625-A80FEDDAEF13}" dt="2021-08-07T08:23:57.128" v="57" actId="26606"/>
          <ac:spMkLst>
            <pc:docMk/>
            <pc:sldMk cId="3309318421" sldId="391"/>
            <ac:spMk id="204" creationId="{B497CCB5-5FC2-473C-AFCC-2430CEF1DF71}"/>
          </ac:spMkLst>
        </pc:spChg>
        <pc:spChg chg="add del">
          <ac:chgData name="Niccolo Galli" userId="1fe26425-73d0-4adf-bb37-bf6a7f4ff396" providerId="ADAL" clId="{A2B25122-0C31-1C47-B625-A80FEDDAEF13}" dt="2021-08-07T08:23:57.128" v="57" actId="26606"/>
          <ac:spMkLst>
            <pc:docMk/>
            <pc:sldMk cId="3309318421" sldId="391"/>
            <ac:spMk id="206" creationId="{599C8C75-BFDF-44E7-A028-EEB5EDD58817}"/>
          </ac:spMkLst>
        </pc:spChg>
        <pc:spChg chg="mod ord">
          <ac:chgData name="Niccolo Galli" userId="1fe26425-73d0-4adf-bb37-bf6a7f4ff396" providerId="ADAL" clId="{A2B25122-0C31-1C47-B625-A80FEDDAEF13}" dt="2021-08-07T08:26:14.768" v="66" actId="26606"/>
          <ac:spMkLst>
            <pc:docMk/>
            <pc:sldMk cId="3309318421" sldId="391"/>
            <ac:spMk id="16389" creationId="{0AE2CD73-E0AE-1549-9EC1-0A14F7B5478B}"/>
          </ac:spMkLst>
        </pc:spChg>
        <pc:spChg chg="add del">
          <ac:chgData name="Niccolo Galli" userId="1fe26425-73d0-4adf-bb37-bf6a7f4ff396" providerId="ADAL" clId="{A2B25122-0C31-1C47-B625-A80FEDDAEF13}" dt="2021-08-07T08:26:14.768" v="66" actId="26606"/>
          <ac:spMkLst>
            <pc:docMk/>
            <pc:sldMk cId="3309318421" sldId="391"/>
            <ac:spMk id="16391" creationId="{B4D3D850-2041-4B7C-AED9-54DA385B14F7}"/>
          </ac:spMkLst>
        </pc:spChg>
        <pc:spChg chg="add del">
          <ac:chgData name="Niccolo Galli" userId="1fe26425-73d0-4adf-bb37-bf6a7f4ff396" providerId="ADAL" clId="{A2B25122-0C31-1C47-B625-A80FEDDAEF13}" dt="2021-08-07T08:26:14.768" v="66" actId="26606"/>
          <ac:spMkLst>
            <pc:docMk/>
            <pc:sldMk cId="3309318421" sldId="391"/>
            <ac:spMk id="16392" creationId="{B497CCB5-5FC2-473C-AFCC-2430CEF1DF71}"/>
          </ac:spMkLst>
        </pc:spChg>
        <pc:spChg chg="add del">
          <ac:chgData name="Niccolo Galli" userId="1fe26425-73d0-4adf-bb37-bf6a7f4ff396" providerId="ADAL" clId="{A2B25122-0C31-1C47-B625-A80FEDDAEF13}" dt="2021-08-07T08:26:14.768" v="66" actId="26606"/>
          <ac:spMkLst>
            <pc:docMk/>
            <pc:sldMk cId="3309318421" sldId="391"/>
            <ac:spMk id="16393" creationId="{599C8C75-BFDF-44E7-A028-EEB5EDD58817}"/>
          </ac:spMkLst>
        </pc:spChg>
        <pc:picChg chg="add mod">
          <ac:chgData name="Niccolo Galli" userId="1fe26425-73d0-4adf-bb37-bf6a7f4ff396" providerId="ADAL" clId="{A2B25122-0C31-1C47-B625-A80FEDDAEF13}" dt="2021-08-07T08:30:37.886" v="103" actId="1076"/>
          <ac:picMkLst>
            <pc:docMk/>
            <pc:sldMk cId="3309318421" sldId="391"/>
            <ac:picMk id="2" creationId="{BC8C5283-5341-704F-9C48-367DC8AE4B6F}"/>
          </ac:picMkLst>
        </pc:picChg>
        <pc:picChg chg="add del mod">
          <ac:chgData name="Niccolo Galli" userId="1fe26425-73d0-4adf-bb37-bf6a7f4ff396" providerId="ADAL" clId="{A2B25122-0C31-1C47-B625-A80FEDDAEF13}" dt="2021-08-07T08:26:19.950" v="68" actId="478"/>
          <ac:picMkLst>
            <pc:docMk/>
            <pc:sldMk cId="3309318421" sldId="391"/>
            <ac:picMk id="18" creationId="{5CDD5560-DBCC-4441-AE75-AF1A5431D521}"/>
          </ac:picMkLst>
        </pc:picChg>
        <pc:picChg chg="add mod ord">
          <ac:chgData name="Niccolo Galli" userId="1fe26425-73d0-4adf-bb37-bf6a7f4ff396" providerId="ADAL" clId="{A2B25122-0C31-1C47-B625-A80FEDDAEF13}" dt="2021-08-07T08:26:14.768" v="66" actId="26606"/>
          <ac:picMkLst>
            <pc:docMk/>
            <pc:sldMk cId="3309318421" sldId="391"/>
            <ac:picMk id="1026" creationId="{61C03CCF-0D03-054E-824D-013158090344}"/>
          </ac:picMkLst>
        </pc:picChg>
        <pc:picChg chg="add del mod">
          <ac:chgData name="Niccolo Galli" userId="1fe26425-73d0-4adf-bb37-bf6a7f4ff396" providerId="ADAL" clId="{A2B25122-0C31-1C47-B625-A80FEDDAEF13}" dt="2021-08-07T08:30:29.393" v="100" actId="478"/>
          <ac:picMkLst>
            <pc:docMk/>
            <pc:sldMk cId="3309318421" sldId="391"/>
            <ac:picMk id="1028" creationId="{5DEA165B-BDF2-304C-8999-637DE17653C2}"/>
          </ac:picMkLst>
        </pc:picChg>
      </pc:sldChg>
      <pc:sldChg chg="addSp delSp modSp add del mod ord setBg">
        <pc:chgData name="Niccolo Galli" userId="1fe26425-73d0-4adf-bb37-bf6a7f4ff396" providerId="ADAL" clId="{A2B25122-0C31-1C47-B625-A80FEDDAEF13}" dt="2021-08-07T08:39:51.323" v="200" actId="2696"/>
        <pc:sldMkLst>
          <pc:docMk/>
          <pc:sldMk cId="754706113" sldId="392"/>
        </pc:sldMkLst>
        <pc:spChg chg="add del mod">
          <ac:chgData name="Niccolo Galli" userId="1fe26425-73d0-4adf-bb37-bf6a7f4ff396" providerId="ADAL" clId="{A2B25122-0C31-1C47-B625-A80FEDDAEF13}" dt="2021-08-07T08:37:36.437" v="158" actId="767"/>
          <ac:spMkLst>
            <pc:docMk/>
            <pc:sldMk cId="754706113" sldId="392"/>
            <ac:spMk id="5" creationId="{0C00ADBC-0BA5-2C4B-95CB-847AF4523D2F}"/>
          </ac:spMkLst>
        </pc:spChg>
        <pc:spChg chg="mod ord">
          <ac:chgData name="Niccolo Galli" userId="1fe26425-73d0-4adf-bb37-bf6a7f4ff396" providerId="ADAL" clId="{A2B25122-0C31-1C47-B625-A80FEDDAEF13}" dt="2021-08-07T08:37:37.728" v="159" actId="1076"/>
          <ac:spMkLst>
            <pc:docMk/>
            <pc:sldMk cId="754706113" sldId="392"/>
            <ac:spMk id="7" creationId="{C8ED487D-F899-3445-84FD-0652F2DEF2D5}"/>
          </ac:spMkLst>
        </pc:spChg>
        <pc:spChg chg="add">
          <ac:chgData name="Niccolo Galli" userId="1fe26425-73d0-4adf-bb37-bf6a7f4ff396" providerId="ADAL" clId="{A2B25122-0C31-1C47-B625-A80FEDDAEF13}" dt="2021-08-07T08:26:24.669" v="70" actId="26606"/>
          <ac:spMkLst>
            <pc:docMk/>
            <pc:sldMk cId="754706113" sldId="392"/>
            <ac:spMk id="138" creationId="{B4D3D850-2041-4B7C-AED9-54DA385B14F7}"/>
          </ac:spMkLst>
        </pc:spChg>
        <pc:spChg chg="add">
          <ac:chgData name="Niccolo Galli" userId="1fe26425-73d0-4adf-bb37-bf6a7f4ff396" providerId="ADAL" clId="{A2B25122-0C31-1C47-B625-A80FEDDAEF13}" dt="2021-08-07T08:26:24.669" v="70" actId="26606"/>
          <ac:spMkLst>
            <pc:docMk/>
            <pc:sldMk cId="754706113" sldId="392"/>
            <ac:spMk id="140" creationId="{B497CCB5-5FC2-473C-AFCC-2430CEF1DF71}"/>
          </ac:spMkLst>
        </pc:spChg>
        <pc:spChg chg="add">
          <ac:chgData name="Niccolo Galli" userId="1fe26425-73d0-4adf-bb37-bf6a7f4ff396" providerId="ADAL" clId="{A2B25122-0C31-1C47-B625-A80FEDDAEF13}" dt="2021-08-07T08:26:24.669" v="70" actId="26606"/>
          <ac:spMkLst>
            <pc:docMk/>
            <pc:sldMk cId="754706113" sldId="392"/>
            <ac:spMk id="142" creationId="{599C8C75-BFDF-44E7-A028-EEB5EDD58817}"/>
          </ac:spMkLst>
        </pc:spChg>
        <pc:spChg chg="mod ord">
          <ac:chgData name="Niccolo Galli" userId="1fe26425-73d0-4adf-bb37-bf6a7f4ff396" providerId="ADAL" clId="{A2B25122-0C31-1C47-B625-A80FEDDAEF13}" dt="2021-08-07T08:26:24.669" v="70" actId="26606"/>
          <ac:spMkLst>
            <pc:docMk/>
            <pc:sldMk cId="754706113" sldId="392"/>
            <ac:spMk id="16389" creationId="{0AE2CD73-E0AE-1549-9EC1-0A14F7B5478B}"/>
          </ac:spMkLst>
        </pc:spChg>
        <pc:picChg chg="add del mod">
          <ac:chgData name="Niccolo Galli" userId="1fe26425-73d0-4adf-bb37-bf6a7f4ff396" providerId="ADAL" clId="{A2B25122-0C31-1C47-B625-A80FEDDAEF13}" dt="2021-08-07T08:32:00.004" v="111" actId="478"/>
          <ac:picMkLst>
            <pc:docMk/>
            <pc:sldMk cId="754706113" sldId="392"/>
            <ac:picMk id="2" creationId="{010CD693-4336-CA4A-BBF8-D84C959EEE0E}"/>
          </ac:picMkLst>
        </pc:picChg>
        <pc:picChg chg="add del">
          <ac:chgData name="Niccolo Galli" userId="1fe26425-73d0-4adf-bb37-bf6a7f4ff396" providerId="ADAL" clId="{A2B25122-0C31-1C47-B625-A80FEDDAEF13}" dt="2021-08-07T08:32:14.474" v="113" actId="478"/>
          <ac:picMkLst>
            <pc:docMk/>
            <pc:sldMk cId="754706113" sldId="392"/>
            <ac:picMk id="3" creationId="{3D01DA5E-AB02-BD4F-93D0-B0DDAA5765B1}"/>
          </ac:picMkLst>
        </pc:picChg>
        <pc:picChg chg="add mod">
          <ac:chgData name="Niccolo Galli" userId="1fe26425-73d0-4adf-bb37-bf6a7f4ff396" providerId="ADAL" clId="{A2B25122-0C31-1C47-B625-A80FEDDAEF13}" dt="2021-08-07T08:37:37.728" v="159" actId="1076"/>
          <ac:picMkLst>
            <pc:docMk/>
            <pc:sldMk cId="754706113" sldId="392"/>
            <ac:picMk id="4" creationId="{7DF00FB0-11B7-4545-BB0A-D7E099738515}"/>
          </ac:picMkLst>
        </pc:picChg>
        <pc:picChg chg="add mod">
          <ac:chgData name="Niccolo Galli" userId="1fe26425-73d0-4adf-bb37-bf6a7f4ff396" providerId="ADAL" clId="{A2B25122-0C31-1C47-B625-A80FEDDAEF13}" dt="2021-08-07T08:37:37.728" v="159" actId="1076"/>
          <ac:picMkLst>
            <pc:docMk/>
            <pc:sldMk cId="754706113" sldId="392"/>
            <ac:picMk id="9" creationId="{B3486FA6-9D72-354D-B11E-064C4683C23F}"/>
          </ac:picMkLst>
        </pc:picChg>
        <pc:picChg chg="add del mod">
          <ac:chgData name="Niccolo Galli" userId="1fe26425-73d0-4adf-bb37-bf6a7f4ff396" providerId="ADAL" clId="{A2B25122-0C31-1C47-B625-A80FEDDAEF13}" dt="2021-08-07T08:31:51.877" v="108" actId="478"/>
          <ac:picMkLst>
            <pc:docMk/>
            <pc:sldMk cId="754706113" sldId="392"/>
            <ac:picMk id="10" creationId="{3A970602-0764-D646-9F1F-D990852A41E2}"/>
          </ac:picMkLst>
        </pc:picChg>
        <pc:picChg chg="del mod ord">
          <ac:chgData name="Niccolo Galli" userId="1fe26425-73d0-4adf-bb37-bf6a7f4ff396" providerId="ADAL" clId="{A2B25122-0C31-1C47-B625-A80FEDDAEF13}" dt="2021-08-07T08:26:55.184" v="71" actId="478"/>
          <ac:picMkLst>
            <pc:docMk/>
            <pc:sldMk cId="754706113" sldId="392"/>
            <ac:picMk id="1026" creationId="{61C03CCF-0D03-054E-824D-013158090344}"/>
          </ac:picMkLst>
        </pc:picChg>
        <pc:picChg chg="del mod">
          <ac:chgData name="Niccolo Galli" userId="1fe26425-73d0-4adf-bb37-bf6a7f4ff396" providerId="ADAL" clId="{A2B25122-0C31-1C47-B625-A80FEDDAEF13}" dt="2021-08-07T08:30:48.129" v="104" actId="478"/>
          <ac:picMkLst>
            <pc:docMk/>
            <pc:sldMk cId="754706113" sldId="392"/>
            <ac:picMk id="1028" creationId="{5DEA165B-BDF2-304C-8999-637DE17653C2}"/>
          </ac:picMkLst>
        </pc:picChg>
      </pc:sldChg>
      <pc:sldChg chg="add del">
        <pc:chgData name="Niccolo Galli" userId="1fe26425-73d0-4adf-bb37-bf6a7f4ff396" providerId="ADAL" clId="{A2B25122-0C31-1C47-B625-A80FEDDAEF13}" dt="2021-08-07T08:17:26.200" v="45"/>
        <pc:sldMkLst>
          <pc:docMk/>
          <pc:sldMk cId="2038656496" sldId="392"/>
        </pc:sldMkLst>
      </pc:sldChg>
      <pc:sldChg chg="addSp delSp modSp add mod ord">
        <pc:chgData name="Niccolo Galli" userId="1fe26425-73d0-4adf-bb37-bf6a7f4ff396" providerId="ADAL" clId="{A2B25122-0C31-1C47-B625-A80FEDDAEF13}" dt="2021-08-07T08:45:40.678" v="204" actId="20578"/>
        <pc:sldMkLst>
          <pc:docMk/>
          <pc:sldMk cId="2075262908" sldId="393"/>
        </pc:sldMkLst>
        <pc:spChg chg="add mod">
          <ac:chgData name="Niccolo Galli" userId="1fe26425-73d0-4adf-bb37-bf6a7f4ff396" providerId="ADAL" clId="{A2B25122-0C31-1C47-B625-A80FEDDAEF13}" dt="2021-08-07T08:40:42.978" v="203" actId="12789"/>
          <ac:spMkLst>
            <pc:docMk/>
            <pc:sldMk cId="2075262908" sldId="393"/>
            <ac:spMk id="2" creationId="{43D957D2-906D-8149-9A07-23000BE82734}"/>
          </ac:spMkLst>
        </pc:spChg>
        <pc:spChg chg="del">
          <ac:chgData name="Niccolo Galli" userId="1fe26425-73d0-4adf-bb37-bf6a7f4ff396" providerId="ADAL" clId="{A2B25122-0C31-1C47-B625-A80FEDDAEF13}" dt="2021-08-07T08:37:59.127" v="161" actId="478"/>
          <ac:spMkLst>
            <pc:docMk/>
            <pc:sldMk cId="2075262908" sldId="393"/>
            <ac:spMk id="3" creationId="{AB37EC13-B04B-D045-BE81-67B992192C2E}"/>
          </ac:spMkLst>
        </pc:spChg>
        <pc:spChg chg="del">
          <ac:chgData name="Niccolo Galli" userId="1fe26425-73d0-4adf-bb37-bf6a7f4ff396" providerId="ADAL" clId="{A2B25122-0C31-1C47-B625-A80FEDDAEF13}" dt="2021-08-07T08:38:02.374" v="162" actId="478"/>
          <ac:spMkLst>
            <pc:docMk/>
            <pc:sldMk cId="2075262908" sldId="393"/>
            <ac:spMk id="7" creationId="{C8ED487D-F899-3445-84FD-0652F2DEF2D5}"/>
          </ac:spMkLst>
        </pc:spChg>
        <pc:spChg chg="del">
          <ac:chgData name="Niccolo Galli" userId="1fe26425-73d0-4adf-bb37-bf6a7f4ff396" providerId="ADAL" clId="{A2B25122-0C31-1C47-B625-A80FEDDAEF13}" dt="2021-08-07T08:37:59.127" v="161" actId="478"/>
          <ac:spMkLst>
            <pc:docMk/>
            <pc:sldMk cId="2075262908" sldId="393"/>
            <ac:spMk id="8" creationId="{06045492-E504-BB4B-9BB5-CDED1001E963}"/>
          </ac:spMkLst>
        </pc:spChg>
        <pc:spChg chg="del">
          <ac:chgData name="Niccolo Galli" userId="1fe26425-73d0-4adf-bb37-bf6a7f4ff396" providerId="ADAL" clId="{A2B25122-0C31-1C47-B625-A80FEDDAEF13}" dt="2021-08-07T08:37:59.127" v="161" actId="478"/>
          <ac:spMkLst>
            <pc:docMk/>
            <pc:sldMk cId="2075262908" sldId="393"/>
            <ac:spMk id="9" creationId="{307E21E3-0C7A-A74E-AD59-1F2381716A2F}"/>
          </ac:spMkLst>
        </pc:spChg>
        <pc:picChg chg="add mod">
          <ac:chgData name="Niccolo Galli" userId="1fe26425-73d0-4adf-bb37-bf6a7f4ff396" providerId="ADAL" clId="{A2B25122-0C31-1C47-B625-A80FEDDAEF13}" dt="2021-08-07T08:40:42.978" v="203" actId="12789"/>
          <ac:picMkLst>
            <pc:docMk/>
            <pc:sldMk cId="2075262908" sldId="393"/>
            <ac:picMk id="10" creationId="{68B3F923-0C04-484F-A2AE-9F4EC68F3B15}"/>
          </ac:picMkLst>
        </pc:picChg>
        <pc:picChg chg="add mod">
          <ac:chgData name="Niccolo Galli" userId="1fe26425-73d0-4adf-bb37-bf6a7f4ff396" providerId="ADAL" clId="{A2B25122-0C31-1C47-B625-A80FEDDAEF13}" dt="2021-08-07T08:40:42.978" v="203" actId="12789"/>
          <ac:picMkLst>
            <pc:docMk/>
            <pc:sldMk cId="2075262908" sldId="393"/>
            <ac:picMk id="11" creationId="{30E60F54-91CD-7F4E-B8E2-65B458B9FACA}"/>
          </ac:picMkLst>
        </pc:picChg>
      </pc:sldChg>
      <pc:sldChg chg="addSp delSp modSp add del mod ord">
        <pc:chgData name="Niccolo Galli" userId="1fe26425-73d0-4adf-bb37-bf6a7f4ff396" providerId="ADAL" clId="{A2B25122-0C31-1C47-B625-A80FEDDAEF13}" dt="2021-08-07T15:42:13.068" v="9256" actId="2696"/>
        <pc:sldMkLst>
          <pc:docMk/>
          <pc:sldMk cId="2567939428" sldId="394"/>
        </pc:sldMkLst>
        <pc:spChg chg="add del mod">
          <ac:chgData name="Niccolo Galli" userId="1fe26425-73d0-4adf-bb37-bf6a7f4ff396" providerId="ADAL" clId="{A2B25122-0C31-1C47-B625-A80FEDDAEF13}" dt="2021-08-07T09:28:47.678" v="1630" actId="478"/>
          <ac:spMkLst>
            <pc:docMk/>
            <pc:sldMk cId="2567939428" sldId="394"/>
            <ac:spMk id="3" creationId="{06D5E61F-CBD3-7E46-8886-3A5C9D28B078}"/>
          </ac:spMkLst>
        </pc:spChg>
        <pc:spChg chg="mod">
          <ac:chgData name="Niccolo Galli" userId="1fe26425-73d0-4adf-bb37-bf6a7f4ff396" providerId="ADAL" clId="{A2B25122-0C31-1C47-B625-A80FEDDAEF13}" dt="2021-08-07T09:24:11.777" v="1284"/>
          <ac:spMkLst>
            <pc:docMk/>
            <pc:sldMk cId="2567939428" sldId="394"/>
            <ac:spMk id="4" creationId="{4F898F60-AAF8-8B46-8C27-166EADB5D473}"/>
          </ac:spMkLst>
        </pc:spChg>
      </pc:sldChg>
      <pc:sldChg chg="addSp delSp modSp add del mod">
        <pc:chgData name="Niccolo Galli" userId="1fe26425-73d0-4adf-bb37-bf6a7f4ff396" providerId="ADAL" clId="{A2B25122-0C31-1C47-B625-A80FEDDAEF13}" dt="2021-08-07T09:12:57.880" v="444" actId="2696"/>
        <pc:sldMkLst>
          <pc:docMk/>
          <pc:sldMk cId="3015322436" sldId="394"/>
        </pc:sldMkLst>
        <pc:spChg chg="del">
          <ac:chgData name="Niccolo Galli" userId="1fe26425-73d0-4adf-bb37-bf6a7f4ff396" providerId="ADAL" clId="{A2B25122-0C31-1C47-B625-A80FEDDAEF13}" dt="2021-08-07T09:10:53.877" v="374" actId="478"/>
          <ac:spMkLst>
            <pc:docMk/>
            <pc:sldMk cId="3015322436" sldId="394"/>
            <ac:spMk id="2" creationId="{43D957D2-906D-8149-9A07-23000BE82734}"/>
          </ac:spMkLst>
        </pc:spChg>
        <pc:spChg chg="add mod">
          <ac:chgData name="Niccolo Galli" userId="1fe26425-73d0-4adf-bb37-bf6a7f4ff396" providerId="ADAL" clId="{A2B25122-0C31-1C47-B625-A80FEDDAEF13}" dt="2021-08-07T09:12:40.804" v="443" actId="1076"/>
          <ac:spMkLst>
            <pc:docMk/>
            <pc:sldMk cId="3015322436" sldId="394"/>
            <ac:spMk id="5" creationId="{E0FD3C5B-753C-3442-9976-5BA14D37F5F7}"/>
          </ac:spMkLst>
        </pc:spChg>
        <pc:spChg chg="add del mod">
          <ac:chgData name="Niccolo Galli" userId="1fe26425-73d0-4adf-bb37-bf6a7f4ff396" providerId="ADAL" clId="{A2B25122-0C31-1C47-B625-A80FEDDAEF13}" dt="2021-08-07T09:12:22.896" v="441" actId="478"/>
          <ac:spMkLst>
            <pc:docMk/>
            <pc:sldMk cId="3015322436" sldId="394"/>
            <ac:spMk id="8" creationId="{D4AF2DCB-F838-5844-9208-9E924CDD157D}"/>
          </ac:spMkLst>
        </pc:spChg>
        <pc:picChg chg="add mod modCrop">
          <ac:chgData name="Niccolo Galli" userId="1fe26425-73d0-4adf-bb37-bf6a7f4ff396" providerId="ADAL" clId="{A2B25122-0C31-1C47-B625-A80FEDDAEF13}" dt="2021-08-07T09:11:30.121" v="387" actId="732"/>
          <ac:picMkLst>
            <pc:docMk/>
            <pc:sldMk cId="3015322436" sldId="394"/>
            <ac:picMk id="3" creationId="{C78BDC2E-DADF-9F44-AB5E-68788DAAA78C}"/>
          </ac:picMkLst>
        </pc:picChg>
        <pc:picChg chg="add mod">
          <ac:chgData name="Niccolo Galli" userId="1fe26425-73d0-4adf-bb37-bf6a7f4ff396" providerId="ADAL" clId="{A2B25122-0C31-1C47-B625-A80FEDDAEF13}" dt="2021-08-07T09:12:35.570" v="442" actId="1076"/>
          <ac:picMkLst>
            <pc:docMk/>
            <pc:sldMk cId="3015322436" sldId="394"/>
            <ac:picMk id="4" creationId="{A8D57E97-9FA8-FF46-8F3E-7932F21D97F8}"/>
          </ac:picMkLst>
        </pc:picChg>
        <pc:picChg chg="del">
          <ac:chgData name="Niccolo Galli" userId="1fe26425-73d0-4adf-bb37-bf6a7f4ff396" providerId="ADAL" clId="{A2B25122-0C31-1C47-B625-A80FEDDAEF13}" dt="2021-08-07T09:10:51.452" v="373" actId="478"/>
          <ac:picMkLst>
            <pc:docMk/>
            <pc:sldMk cId="3015322436" sldId="394"/>
            <ac:picMk id="10" creationId="{68B3F923-0C04-484F-A2AE-9F4EC68F3B15}"/>
          </ac:picMkLst>
        </pc:picChg>
        <pc:picChg chg="del">
          <ac:chgData name="Niccolo Galli" userId="1fe26425-73d0-4adf-bb37-bf6a7f4ff396" providerId="ADAL" clId="{A2B25122-0C31-1C47-B625-A80FEDDAEF13}" dt="2021-08-07T09:10:55.730" v="375" actId="478"/>
          <ac:picMkLst>
            <pc:docMk/>
            <pc:sldMk cId="3015322436" sldId="394"/>
            <ac:picMk id="11" creationId="{30E60F54-91CD-7F4E-B8E2-65B458B9FACA}"/>
          </ac:picMkLst>
        </pc:picChg>
      </pc:sldChg>
      <pc:sldChg chg="delSp modSp add del mod">
        <pc:chgData name="Niccolo Galli" userId="1fe26425-73d0-4adf-bb37-bf6a7f4ff396" providerId="ADAL" clId="{A2B25122-0C31-1C47-B625-A80FEDDAEF13}" dt="2021-08-07T16:06:05.068" v="10057" actId="2696"/>
        <pc:sldMkLst>
          <pc:docMk/>
          <pc:sldMk cId="3683719678" sldId="395"/>
        </pc:sldMkLst>
        <pc:spChg chg="mod">
          <ac:chgData name="Niccolo Galli" userId="1fe26425-73d0-4adf-bb37-bf6a7f4ff396" providerId="ADAL" clId="{A2B25122-0C31-1C47-B625-A80FEDDAEF13}" dt="2021-08-07T16:06:03.388" v="10056" actId="21"/>
          <ac:spMkLst>
            <pc:docMk/>
            <pc:sldMk cId="3683719678" sldId="395"/>
            <ac:spMk id="3" creationId="{06D5E61F-CBD3-7E46-8886-3A5C9D28B078}"/>
          </ac:spMkLst>
        </pc:spChg>
        <pc:spChg chg="del">
          <ac:chgData name="Niccolo Galli" userId="1fe26425-73d0-4adf-bb37-bf6a7f4ff396" providerId="ADAL" clId="{A2B25122-0C31-1C47-B625-A80FEDDAEF13}" dt="2021-08-07T09:24:22.111" v="1287" actId="478"/>
          <ac:spMkLst>
            <pc:docMk/>
            <pc:sldMk cId="3683719678" sldId="395"/>
            <ac:spMk id="4" creationId="{4F898F60-AAF8-8B46-8C27-166EADB5D473}"/>
          </ac:spMkLst>
        </pc:spChg>
      </pc:sldChg>
      <pc:sldChg chg="modSp add del mod">
        <pc:chgData name="Niccolo Galli" userId="1fe26425-73d0-4adf-bb37-bf6a7f4ff396" providerId="ADAL" clId="{A2B25122-0C31-1C47-B625-A80FEDDAEF13}" dt="2021-08-07T09:33:21.590" v="1759" actId="2696"/>
        <pc:sldMkLst>
          <pc:docMk/>
          <pc:sldMk cId="610712664" sldId="396"/>
        </pc:sldMkLst>
        <pc:spChg chg="mod">
          <ac:chgData name="Niccolo Galli" userId="1fe26425-73d0-4adf-bb37-bf6a7f4ff396" providerId="ADAL" clId="{A2B25122-0C31-1C47-B625-A80FEDDAEF13}" dt="2021-08-07T09:30:26.409" v="1658" actId="20577"/>
          <ac:spMkLst>
            <pc:docMk/>
            <pc:sldMk cId="610712664" sldId="396"/>
            <ac:spMk id="3" creationId="{06D5E61F-CBD3-7E46-8886-3A5C9D28B078}"/>
          </ac:spMkLst>
        </pc:spChg>
      </pc:sldChg>
      <pc:sldChg chg="modSp add del mod">
        <pc:chgData name="Niccolo Galli" userId="1fe26425-73d0-4adf-bb37-bf6a7f4ff396" providerId="ADAL" clId="{A2B25122-0C31-1C47-B625-A80FEDDAEF13}" dt="2021-08-07T15:57:18.450" v="9840" actId="2696"/>
        <pc:sldMkLst>
          <pc:docMk/>
          <pc:sldMk cId="1328212438" sldId="396"/>
        </pc:sldMkLst>
        <pc:spChg chg="mod">
          <ac:chgData name="Niccolo Galli" userId="1fe26425-73d0-4adf-bb37-bf6a7f4ff396" providerId="ADAL" clId="{A2B25122-0C31-1C47-B625-A80FEDDAEF13}" dt="2021-08-07T15:57:15.800" v="9839" actId="21"/>
          <ac:spMkLst>
            <pc:docMk/>
            <pc:sldMk cId="1328212438" sldId="396"/>
            <ac:spMk id="3" creationId="{06D5E61F-CBD3-7E46-8886-3A5C9D28B078}"/>
          </ac:spMkLst>
        </pc:spChg>
      </pc:sldChg>
      <pc:sldChg chg="delSp modSp add mod modNotesTx">
        <pc:chgData name="Niccolo Galli" userId="1fe26425-73d0-4adf-bb37-bf6a7f4ff396" providerId="ADAL" clId="{A2B25122-0C31-1C47-B625-A80FEDDAEF13}" dt="2021-08-08T07:18:13.127" v="12258" actId="6549"/>
        <pc:sldMkLst>
          <pc:docMk/>
          <pc:sldMk cId="3403661673" sldId="397"/>
        </pc:sldMkLst>
        <pc:spChg chg="mod">
          <ac:chgData name="Niccolo Galli" userId="1fe26425-73d0-4adf-bb37-bf6a7f4ff396" providerId="ADAL" clId="{A2B25122-0C31-1C47-B625-A80FEDDAEF13}" dt="2021-08-07T16:09:11.416" v="10186" actId="113"/>
          <ac:spMkLst>
            <pc:docMk/>
            <pc:sldMk cId="3403661673" sldId="397"/>
            <ac:spMk id="2" creationId="{439BAC0B-49A9-8A4F-8894-AFF4E3DD1343}"/>
          </ac:spMkLst>
        </pc:spChg>
        <pc:spChg chg="mod">
          <ac:chgData name="Niccolo Galli" userId="1fe26425-73d0-4adf-bb37-bf6a7f4ff396" providerId="ADAL" clId="{A2B25122-0C31-1C47-B625-A80FEDDAEF13}" dt="2021-08-08T07:13:32.095" v="12132" actId="113"/>
          <ac:spMkLst>
            <pc:docMk/>
            <pc:sldMk cId="3403661673" sldId="397"/>
            <ac:spMk id="99330" creationId="{9011C013-9434-7440-A9D5-F6FC3EEBD7B9}"/>
          </ac:spMkLst>
        </pc:spChg>
        <pc:spChg chg="del">
          <ac:chgData name="Niccolo Galli" userId="1fe26425-73d0-4adf-bb37-bf6a7f4ff396" providerId="ADAL" clId="{A2B25122-0C31-1C47-B625-A80FEDDAEF13}" dt="2021-08-07T10:23:23.023" v="2497" actId="478"/>
          <ac:spMkLst>
            <pc:docMk/>
            <pc:sldMk cId="3403661673" sldId="397"/>
            <ac:spMk id="99331" creationId="{ABA43295-F788-8949-AFC4-5F59160BAC90}"/>
          </ac:spMkLst>
        </pc:spChg>
        <pc:spChg chg="del">
          <ac:chgData name="Niccolo Galli" userId="1fe26425-73d0-4adf-bb37-bf6a7f4ff396" providerId="ADAL" clId="{A2B25122-0C31-1C47-B625-A80FEDDAEF13}" dt="2021-08-07T10:23:23.023" v="2497" actId="478"/>
          <ac:spMkLst>
            <pc:docMk/>
            <pc:sldMk cId="3403661673" sldId="397"/>
            <ac:spMk id="99332" creationId="{BBCC8A16-9D58-5840-BCF1-3D172A0D7955}"/>
          </ac:spMkLst>
        </pc:spChg>
        <pc:spChg chg="del">
          <ac:chgData name="Niccolo Galli" userId="1fe26425-73d0-4adf-bb37-bf6a7f4ff396" providerId="ADAL" clId="{A2B25122-0C31-1C47-B625-A80FEDDAEF13}" dt="2021-08-07T10:23:23.023" v="2497" actId="478"/>
          <ac:spMkLst>
            <pc:docMk/>
            <pc:sldMk cId="3403661673" sldId="397"/>
            <ac:spMk id="99333" creationId="{0FEA6672-57CA-AD47-899E-01D0E54CC02F}"/>
          </ac:spMkLst>
        </pc:spChg>
        <pc:cxnChg chg="del">
          <ac:chgData name="Niccolo Galli" userId="1fe26425-73d0-4adf-bb37-bf6a7f4ff396" providerId="ADAL" clId="{A2B25122-0C31-1C47-B625-A80FEDDAEF13}" dt="2021-08-07T10:23:25.205" v="2498" actId="478"/>
          <ac:cxnSpMkLst>
            <pc:docMk/>
            <pc:sldMk cId="3403661673" sldId="397"/>
            <ac:cxnSpMk id="7" creationId="{3B745CAF-7EDD-104A-A768-2E64477E8719}"/>
          </ac:cxnSpMkLst>
        </pc:cxnChg>
        <pc:cxnChg chg="del">
          <ac:chgData name="Niccolo Galli" userId="1fe26425-73d0-4adf-bb37-bf6a7f4ff396" providerId="ADAL" clId="{A2B25122-0C31-1C47-B625-A80FEDDAEF13}" dt="2021-08-07T10:23:23.023" v="2497" actId="478"/>
          <ac:cxnSpMkLst>
            <pc:docMk/>
            <pc:sldMk cId="3403661673" sldId="397"/>
            <ac:cxnSpMk id="12" creationId="{55DFC0AB-ED3B-F34F-B086-8668AF4B2D81}"/>
          </ac:cxnSpMkLst>
        </pc:cxnChg>
      </pc:sldChg>
      <pc:sldChg chg="addSp delSp modSp add del mod modNotesTx">
        <pc:chgData name="Niccolo Galli" userId="1fe26425-73d0-4adf-bb37-bf6a7f4ff396" providerId="ADAL" clId="{A2B25122-0C31-1C47-B625-A80FEDDAEF13}" dt="2021-08-07T16:27:32.549" v="11428" actId="2696"/>
        <pc:sldMkLst>
          <pc:docMk/>
          <pc:sldMk cId="1467172436" sldId="398"/>
        </pc:sldMkLst>
        <pc:spChg chg="add del mod">
          <ac:chgData name="Niccolo Galli" userId="1fe26425-73d0-4adf-bb37-bf6a7f4ff396" providerId="ADAL" clId="{A2B25122-0C31-1C47-B625-A80FEDDAEF13}" dt="2021-08-07T13:37:08.888" v="7411"/>
          <ac:spMkLst>
            <pc:docMk/>
            <pc:sldMk cId="1467172436" sldId="398"/>
            <ac:spMk id="3" creationId="{06D5E61F-CBD3-7E46-8886-3A5C9D28B078}"/>
          </ac:spMkLst>
        </pc:spChg>
        <pc:spChg chg="add mod">
          <ac:chgData name="Niccolo Galli" userId="1fe26425-73d0-4adf-bb37-bf6a7f4ff396" providerId="ADAL" clId="{A2B25122-0C31-1C47-B625-A80FEDDAEF13}" dt="2021-08-07T13:30:47.183" v="7038" actId="20577"/>
          <ac:spMkLst>
            <pc:docMk/>
            <pc:sldMk cId="1467172436" sldId="398"/>
            <ac:spMk id="4" creationId="{F93B2194-7E9B-D841-8C99-60FB813D4AB9}"/>
          </ac:spMkLst>
        </pc:spChg>
      </pc:sldChg>
      <pc:sldChg chg="add del">
        <pc:chgData name="Niccolo Galli" userId="1fe26425-73d0-4adf-bb37-bf6a7f4ff396" providerId="ADAL" clId="{A2B25122-0C31-1C47-B625-A80FEDDAEF13}" dt="2021-08-07T12:12:05.715" v="4198" actId="2696"/>
        <pc:sldMkLst>
          <pc:docMk/>
          <pc:sldMk cId="3698698997" sldId="399"/>
        </pc:sldMkLst>
      </pc:sldChg>
      <pc:sldChg chg="addSp delSp modSp add mod modNotesTx">
        <pc:chgData name="Niccolo Galli" userId="1fe26425-73d0-4adf-bb37-bf6a7f4ff396" providerId="ADAL" clId="{A2B25122-0C31-1C47-B625-A80FEDDAEF13}" dt="2021-08-11T17:47:03.512" v="16802" actId="20577"/>
        <pc:sldMkLst>
          <pc:docMk/>
          <pc:sldMk cId="608326298" sldId="400"/>
        </pc:sldMkLst>
        <pc:spChg chg="del mod">
          <ac:chgData name="Niccolo Galli" userId="1fe26425-73d0-4adf-bb37-bf6a7f4ff396" providerId="ADAL" clId="{A2B25122-0C31-1C47-B625-A80FEDDAEF13}" dt="2021-08-11T17:46:56.919" v="16789" actId="478"/>
          <ac:spMkLst>
            <pc:docMk/>
            <pc:sldMk cId="608326298" sldId="400"/>
            <ac:spMk id="4" creationId="{63C4DD17-9531-4C42-B8C8-522F5229DBBB}"/>
          </ac:spMkLst>
        </pc:spChg>
        <pc:spChg chg="mod">
          <ac:chgData name="Niccolo Galli" userId="1fe26425-73d0-4adf-bb37-bf6a7f4ff396" providerId="ADAL" clId="{A2B25122-0C31-1C47-B625-A80FEDDAEF13}" dt="2021-08-07T12:12:28.174" v="4204" actId="1076"/>
          <ac:spMkLst>
            <pc:docMk/>
            <pc:sldMk cId="608326298" sldId="400"/>
            <ac:spMk id="5" creationId="{7439DBA0-9637-934A-A540-6F2FD7471370}"/>
          </ac:spMkLst>
        </pc:spChg>
        <pc:spChg chg="del mod">
          <ac:chgData name="Niccolo Galli" userId="1fe26425-73d0-4adf-bb37-bf6a7f4ff396" providerId="ADAL" clId="{A2B25122-0C31-1C47-B625-A80FEDDAEF13}" dt="2021-08-11T17:46:56.919" v="16789" actId="478"/>
          <ac:spMkLst>
            <pc:docMk/>
            <pc:sldMk cId="608326298" sldId="400"/>
            <ac:spMk id="6" creationId="{ED155404-6CDD-4647-8811-BD71E47A4F39}"/>
          </ac:spMkLst>
        </pc:spChg>
        <pc:spChg chg="add mod">
          <ac:chgData name="Niccolo Galli" userId="1fe26425-73d0-4adf-bb37-bf6a7f4ff396" providerId="ADAL" clId="{A2B25122-0C31-1C47-B625-A80FEDDAEF13}" dt="2021-08-07T12:12:42.898" v="4207" actId="1076"/>
          <ac:spMkLst>
            <pc:docMk/>
            <pc:sldMk cId="608326298" sldId="400"/>
            <ac:spMk id="7" creationId="{0DAFC360-BC1D-CD48-A53E-747903EB04C0}"/>
          </ac:spMkLst>
        </pc:spChg>
        <pc:spChg chg="add mod">
          <ac:chgData name="Niccolo Galli" userId="1fe26425-73d0-4adf-bb37-bf6a7f4ff396" providerId="ADAL" clId="{A2B25122-0C31-1C47-B625-A80FEDDAEF13}" dt="2021-08-07T12:12:42.898" v="4207" actId="1076"/>
          <ac:spMkLst>
            <pc:docMk/>
            <pc:sldMk cId="608326298" sldId="400"/>
            <ac:spMk id="8" creationId="{7667C350-0E9E-AC49-839E-92E8CC3E322D}"/>
          </ac:spMkLst>
        </pc:spChg>
        <pc:spChg chg="add mod">
          <ac:chgData name="Niccolo Galli" userId="1fe26425-73d0-4adf-bb37-bf6a7f4ff396" providerId="ADAL" clId="{A2B25122-0C31-1C47-B625-A80FEDDAEF13}" dt="2021-08-07T12:14:28.387" v="4226" actId="1076"/>
          <ac:spMkLst>
            <pc:docMk/>
            <pc:sldMk cId="608326298" sldId="400"/>
            <ac:spMk id="9" creationId="{3857AE9E-0D47-E846-8494-ED70F6E281F4}"/>
          </ac:spMkLst>
        </pc:spChg>
        <pc:spChg chg="add mod">
          <ac:chgData name="Niccolo Galli" userId="1fe26425-73d0-4adf-bb37-bf6a7f4ff396" providerId="ADAL" clId="{A2B25122-0C31-1C47-B625-A80FEDDAEF13}" dt="2021-08-11T17:46:57.714" v="16790"/>
          <ac:spMkLst>
            <pc:docMk/>
            <pc:sldMk cId="608326298" sldId="400"/>
            <ac:spMk id="12" creationId="{0CA5AC47-81E5-EA48-B92E-8558557AB5C6}"/>
          </ac:spMkLst>
        </pc:spChg>
        <pc:spChg chg="add mod">
          <ac:chgData name="Niccolo Galli" userId="1fe26425-73d0-4adf-bb37-bf6a7f4ff396" providerId="ADAL" clId="{A2B25122-0C31-1C47-B625-A80FEDDAEF13}" dt="2021-08-11T17:46:59.966" v="16792" actId="20577"/>
          <ac:spMkLst>
            <pc:docMk/>
            <pc:sldMk cId="608326298" sldId="400"/>
            <ac:spMk id="13" creationId="{8FEA5449-2225-884C-8AFA-4A1ED462D0D9}"/>
          </ac:spMkLst>
        </pc:spChg>
        <pc:spChg chg="add mod">
          <ac:chgData name="Niccolo Galli" userId="1fe26425-73d0-4adf-bb37-bf6a7f4ff396" providerId="ADAL" clId="{A2B25122-0C31-1C47-B625-A80FEDDAEF13}" dt="2021-08-11T17:47:03.512" v="16802" actId="20577"/>
          <ac:spMkLst>
            <pc:docMk/>
            <pc:sldMk cId="608326298" sldId="400"/>
            <ac:spMk id="14" creationId="{89F41BB4-2BCB-AA46-A6DE-AA864C2307A3}"/>
          </ac:spMkLst>
        </pc:spChg>
        <pc:picChg chg="add mod">
          <ac:chgData name="Niccolo Galli" userId="1fe26425-73d0-4adf-bb37-bf6a7f4ff396" providerId="ADAL" clId="{A2B25122-0C31-1C47-B625-A80FEDDAEF13}" dt="2021-08-08T08:49:56.230" v="16060" actId="1076"/>
          <ac:picMkLst>
            <pc:docMk/>
            <pc:sldMk cId="608326298" sldId="400"/>
            <ac:picMk id="10" creationId="{3A6FA6B2-5E24-AB4A-ADB4-29C9E9DF7BEA}"/>
          </ac:picMkLst>
        </pc:picChg>
        <pc:picChg chg="add mod">
          <ac:chgData name="Niccolo Galli" userId="1fe26425-73d0-4adf-bb37-bf6a7f4ff396" providerId="ADAL" clId="{A2B25122-0C31-1C47-B625-A80FEDDAEF13}" dt="2021-08-07T12:14:22.971" v="4225" actId="1076"/>
          <ac:picMkLst>
            <pc:docMk/>
            <pc:sldMk cId="608326298" sldId="400"/>
            <ac:picMk id="11" creationId="{6CE1099C-DE3E-E74D-B6C5-56CDE6744501}"/>
          </ac:picMkLst>
        </pc:picChg>
      </pc:sldChg>
      <pc:sldChg chg="add del">
        <pc:chgData name="Niccolo Galli" userId="1fe26425-73d0-4adf-bb37-bf6a7f4ff396" providerId="ADAL" clId="{A2B25122-0C31-1C47-B625-A80FEDDAEF13}" dt="2021-08-07T12:08:54.587" v="4139"/>
        <pc:sldMkLst>
          <pc:docMk/>
          <pc:sldMk cId="3508872360" sldId="400"/>
        </pc:sldMkLst>
      </pc:sldChg>
      <pc:sldChg chg="modSp add del mod ord">
        <pc:chgData name="Niccolo Galli" userId="1fe26425-73d0-4adf-bb37-bf6a7f4ff396" providerId="ADAL" clId="{A2B25122-0C31-1C47-B625-A80FEDDAEF13}" dt="2021-08-07T16:28:53.880" v="11459" actId="2696"/>
        <pc:sldMkLst>
          <pc:docMk/>
          <pc:sldMk cId="3370854595" sldId="401"/>
        </pc:sldMkLst>
        <pc:spChg chg="mod">
          <ac:chgData name="Niccolo Galli" userId="1fe26425-73d0-4adf-bb37-bf6a7f4ff396" providerId="ADAL" clId="{A2B25122-0C31-1C47-B625-A80FEDDAEF13}" dt="2021-08-07T16:28:52.085" v="11458" actId="21"/>
          <ac:spMkLst>
            <pc:docMk/>
            <pc:sldMk cId="3370854595" sldId="401"/>
            <ac:spMk id="3" creationId="{06D5E61F-CBD3-7E46-8886-3A5C9D28B078}"/>
          </ac:spMkLst>
        </pc:spChg>
      </pc:sldChg>
      <pc:sldChg chg="modSp add del mod">
        <pc:chgData name="Niccolo Galli" userId="1fe26425-73d0-4adf-bb37-bf6a7f4ff396" providerId="ADAL" clId="{A2B25122-0C31-1C47-B625-A80FEDDAEF13}" dt="2021-08-07T16:27:36.872" v="11430" actId="2696"/>
        <pc:sldMkLst>
          <pc:docMk/>
          <pc:sldMk cId="2713130461" sldId="402"/>
        </pc:sldMkLst>
        <pc:spChg chg="mod">
          <ac:chgData name="Niccolo Galli" userId="1fe26425-73d0-4adf-bb37-bf6a7f4ff396" providerId="ADAL" clId="{A2B25122-0C31-1C47-B625-A80FEDDAEF13}" dt="2021-08-07T16:27:35.274" v="11429" actId="21"/>
          <ac:spMkLst>
            <pc:docMk/>
            <pc:sldMk cId="2713130461" sldId="402"/>
            <ac:spMk id="3" creationId="{06D5E61F-CBD3-7E46-8886-3A5C9D28B078}"/>
          </ac:spMkLst>
        </pc:spChg>
      </pc:sldChg>
      <pc:sldChg chg="addSp delSp modSp add mod modNotesTx">
        <pc:chgData name="Niccolo Galli" userId="1fe26425-73d0-4adf-bb37-bf6a7f4ff396" providerId="ADAL" clId="{A2B25122-0C31-1C47-B625-A80FEDDAEF13}" dt="2021-08-12T07:41:01.289" v="16839" actId="11"/>
        <pc:sldMkLst>
          <pc:docMk/>
          <pc:sldMk cId="4239784079" sldId="403"/>
        </pc:sldMkLst>
        <pc:spChg chg="del mod">
          <ac:chgData name="Niccolo Galli" userId="1fe26425-73d0-4adf-bb37-bf6a7f4ff396" providerId="ADAL" clId="{A2B25122-0C31-1C47-B625-A80FEDDAEF13}" dt="2021-08-07T16:08:40.686" v="10141" actId="478"/>
          <ac:spMkLst>
            <pc:docMk/>
            <pc:sldMk cId="4239784079" sldId="403"/>
            <ac:spMk id="2" creationId="{439BAC0B-49A9-8A4F-8894-AFF4E3DD1343}"/>
          </ac:spMkLst>
        </pc:spChg>
        <pc:spChg chg="add mod">
          <ac:chgData name="Niccolo Galli" userId="1fe26425-73d0-4adf-bb37-bf6a7f4ff396" providerId="ADAL" clId="{A2B25122-0C31-1C47-B625-A80FEDDAEF13}" dt="2021-08-12T07:40:38.472" v="16836" actId="11"/>
          <ac:spMkLst>
            <pc:docMk/>
            <pc:sldMk cId="4239784079" sldId="403"/>
            <ac:spMk id="2" creationId="{4E5FFD0F-7ED8-4E4C-8FAD-97ED339CEB6B}"/>
          </ac:spMkLst>
        </pc:spChg>
        <pc:spChg chg="add mod">
          <ac:chgData name="Niccolo Galli" userId="1fe26425-73d0-4adf-bb37-bf6a7f4ff396" providerId="ADAL" clId="{A2B25122-0C31-1C47-B625-A80FEDDAEF13}" dt="2021-08-12T07:40:49.590" v="16837" actId="11"/>
          <ac:spMkLst>
            <pc:docMk/>
            <pc:sldMk cId="4239784079" sldId="403"/>
            <ac:spMk id="3" creationId="{B5079E59-4932-DA4A-A6BF-71B9A843F0A6}"/>
          </ac:spMkLst>
        </pc:spChg>
        <pc:spChg chg="add del mod">
          <ac:chgData name="Niccolo Galli" userId="1fe26425-73d0-4adf-bb37-bf6a7f4ff396" providerId="ADAL" clId="{A2B25122-0C31-1C47-B625-A80FEDDAEF13}" dt="2021-08-07T15:17:19.485" v="8588"/>
          <ac:spMkLst>
            <pc:docMk/>
            <pc:sldMk cId="4239784079" sldId="403"/>
            <ac:spMk id="3" creationId="{B58163F6-61CA-0443-81A2-8D4A42711C55}"/>
          </ac:spMkLst>
        </pc:spChg>
        <pc:spChg chg="add mod">
          <ac:chgData name="Niccolo Galli" userId="1fe26425-73d0-4adf-bb37-bf6a7f4ff396" providerId="ADAL" clId="{A2B25122-0C31-1C47-B625-A80FEDDAEF13}" dt="2021-08-12T07:40:55.861" v="16838" actId="11"/>
          <ac:spMkLst>
            <pc:docMk/>
            <pc:sldMk cId="4239784079" sldId="403"/>
            <ac:spMk id="4" creationId="{B02196AB-9157-FF49-9EE7-AFC2FB1323A0}"/>
          </ac:spMkLst>
        </pc:spChg>
        <pc:spChg chg="add mod">
          <ac:chgData name="Niccolo Galli" userId="1fe26425-73d0-4adf-bb37-bf6a7f4ff396" providerId="ADAL" clId="{A2B25122-0C31-1C47-B625-A80FEDDAEF13}" dt="2021-08-12T07:40:32.400" v="16835" actId="14100"/>
          <ac:spMkLst>
            <pc:docMk/>
            <pc:sldMk cId="4239784079" sldId="403"/>
            <ac:spMk id="5" creationId="{AE7B42AA-779E-E94F-A0D7-B9A3BF67D141}"/>
          </ac:spMkLst>
        </pc:spChg>
        <pc:spChg chg="add del mod">
          <ac:chgData name="Niccolo Galli" userId="1fe26425-73d0-4adf-bb37-bf6a7f4ff396" providerId="ADAL" clId="{A2B25122-0C31-1C47-B625-A80FEDDAEF13}" dt="2021-08-07T15:17:14.421" v="8586"/>
          <ac:spMkLst>
            <pc:docMk/>
            <pc:sldMk cId="4239784079" sldId="403"/>
            <ac:spMk id="6" creationId="{903C18E9-4FCF-D447-AEF0-748122AF8DE9}"/>
          </ac:spMkLst>
        </pc:spChg>
        <pc:spChg chg="add mod">
          <ac:chgData name="Niccolo Galli" userId="1fe26425-73d0-4adf-bb37-bf6a7f4ff396" providerId="ADAL" clId="{A2B25122-0C31-1C47-B625-A80FEDDAEF13}" dt="2021-08-12T07:41:01.289" v="16839" actId="11"/>
          <ac:spMkLst>
            <pc:docMk/>
            <pc:sldMk cId="4239784079" sldId="403"/>
            <ac:spMk id="6" creationId="{A7FEB6B4-8FB3-2C4C-AE6E-CEB1C8C69BD1}"/>
          </ac:spMkLst>
        </pc:spChg>
        <pc:spChg chg="add mod">
          <ac:chgData name="Niccolo Galli" userId="1fe26425-73d0-4adf-bb37-bf6a7f4ff396" providerId="ADAL" clId="{A2B25122-0C31-1C47-B625-A80FEDDAEF13}" dt="2021-08-07T16:09:09.213" v="10185" actId="113"/>
          <ac:spMkLst>
            <pc:docMk/>
            <pc:sldMk cId="4239784079" sldId="403"/>
            <ac:spMk id="8" creationId="{1385B0CB-D93C-8E43-9AA8-A2C543C997E6}"/>
          </ac:spMkLst>
        </pc:spChg>
        <pc:spChg chg="del">
          <ac:chgData name="Niccolo Galli" userId="1fe26425-73d0-4adf-bb37-bf6a7f4ff396" providerId="ADAL" clId="{A2B25122-0C31-1C47-B625-A80FEDDAEF13}" dt="2021-08-07T15:16:49.889" v="8579" actId="478"/>
          <ac:spMkLst>
            <pc:docMk/>
            <pc:sldMk cId="4239784079" sldId="403"/>
            <ac:spMk id="99330" creationId="{9011C013-9434-7440-A9D5-F6FC3EEBD7B9}"/>
          </ac:spMkLst>
        </pc:spChg>
      </pc:sldChg>
      <pc:sldChg chg="add del">
        <pc:chgData name="Niccolo Galli" userId="1fe26425-73d0-4adf-bb37-bf6a7f4ff396" providerId="ADAL" clId="{A2B25122-0C31-1C47-B625-A80FEDDAEF13}" dt="2021-08-07T16:27:07.391" v="11425" actId="2696"/>
        <pc:sldMkLst>
          <pc:docMk/>
          <pc:sldMk cId="3732676130" sldId="404"/>
        </pc:sldMkLst>
      </pc:sldChg>
      <pc:sldChg chg="new del">
        <pc:chgData name="Niccolo Galli" userId="1fe26425-73d0-4adf-bb37-bf6a7f4ff396" providerId="ADAL" clId="{A2B25122-0C31-1C47-B625-A80FEDDAEF13}" dt="2021-08-07T15:41:30.979" v="9186" actId="2696"/>
        <pc:sldMkLst>
          <pc:docMk/>
          <pc:sldMk cId="2570896072" sldId="405"/>
        </pc:sldMkLst>
      </pc:sldChg>
      <pc:sldChg chg="modSp add mod modNotesTx">
        <pc:chgData name="Niccolo Galli" userId="1fe26425-73d0-4adf-bb37-bf6a7f4ff396" providerId="ADAL" clId="{A2B25122-0C31-1C47-B625-A80FEDDAEF13}" dt="2021-08-08T08:56:31.035" v="16065" actId="20577"/>
        <pc:sldMkLst>
          <pc:docMk/>
          <pc:sldMk cId="2891014384" sldId="405"/>
        </pc:sldMkLst>
        <pc:spChg chg="mod">
          <ac:chgData name="Niccolo Galli" userId="1fe26425-73d0-4adf-bb37-bf6a7f4ff396" providerId="ADAL" clId="{A2B25122-0C31-1C47-B625-A80FEDDAEF13}" dt="2021-08-08T08:56:31.035" v="16065" actId="20577"/>
          <ac:spMkLst>
            <pc:docMk/>
            <pc:sldMk cId="2891014384" sldId="405"/>
            <ac:spMk id="5" creationId="{AE7B42AA-779E-E94F-A0D7-B9A3BF67D141}"/>
          </ac:spMkLst>
        </pc:spChg>
        <pc:spChg chg="mod">
          <ac:chgData name="Niccolo Galli" userId="1fe26425-73d0-4adf-bb37-bf6a7f4ff396" providerId="ADAL" clId="{A2B25122-0C31-1C47-B625-A80FEDDAEF13}" dt="2021-08-07T16:31:48.461" v="11687" actId="20577"/>
          <ac:spMkLst>
            <pc:docMk/>
            <pc:sldMk cId="2891014384" sldId="405"/>
            <ac:spMk id="8" creationId="{1385B0CB-D93C-8E43-9AA8-A2C543C997E6}"/>
          </ac:spMkLst>
        </pc:spChg>
      </pc:sldChg>
    </pc:docChg>
  </pc:docChgLst>
  <pc:docChgLst>
    <pc:chgData name="Niccolo Galli" userId="1fe26425-73d0-4adf-bb37-bf6a7f4ff396" providerId="ADAL" clId="{E7E8E12D-D134-9040-A8D6-9B562951D5DF}"/>
    <pc:docChg chg="undo custSel addSld delSld modSld">
      <pc:chgData name="Niccolo Galli" userId="1fe26425-73d0-4adf-bb37-bf6a7f4ff396" providerId="ADAL" clId="{E7E8E12D-D134-9040-A8D6-9B562951D5DF}" dt="2021-08-07T08:09:40.348" v="363" actId="1076"/>
      <pc:docMkLst>
        <pc:docMk/>
      </pc:docMkLst>
      <pc:sldChg chg="modSp mod">
        <pc:chgData name="Niccolo Galli" userId="1fe26425-73d0-4adf-bb37-bf6a7f4ff396" providerId="ADAL" clId="{E7E8E12D-D134-9040-A8D6-9B562951D5DF}" dt="2021-08-07T07:56:41.681" v="83" actId="20577"/>
        <pc:sldMkLst>
          <pc:docMk/>
          <pc:sldMk cId="0" sldId="280"/>
        </pc:sldMkLst>
        <pc:spChg chg="mod">
          <ac:chgData name="Niccolo Galli" userId="1fe26425-73d0-4adf-bb37-bf6a7f4ff396" providerId="ADAL" clId="{E7E8E12D-D134-9040-A8D6-9B562951D5DF}" dt="2021-08-07T07:54:41.271" v="65" actId="20577"/>
          <ac:spMkLst>
            <pc:docMk/>
            <pc:sldMk cId="0" sldId="280"/>
            <ac:spMk id="4" creationId="{63C4DD17-9531-4C42-B8C8-522F5229DBBB}"/>
          </ac:spMkLst>
        </pc:spChg>
        <pc:spChg chg="mod">
          <ac:chgData name="Niccolo Galli" userId="1fe26425-73d0-4adf-bb37-bf6a7f4ff396" providerId="ADAL" clId="{E7E8E12D-D134-9040-A8D6-9B562951D5DF}" dt="2021-08-07T07:56:41.681" v="83" actId="20577"/>
          <ac:spMkLst>
            <pc:docMk/>
            <pc:sldMk cId="0" sldId="280"/>
            <ac:spMk id="5" creationId="{7439DBA0-9637-934A-A540-6F2FD7471370}"/>
          </ac:spMkLst>
        </pc:spChg>
      </pc:sldChg>
      <pc:sldChg chg="modSp add mod">
        <pc:chgData name="Niccolo Galli" userId="1fe26425-73d0-4adf-bb37-bf6a7f4ff396" providerId="ADAL" clId="{E7E8E12D-D134-9040-A8D6-9B562951D5DF}" dt="2021-08-07T08:03:22.058" v="199" actId="20577"/>
        <pc:sldMkLst>
          <pc:docMk/>
          <pc:sldMk cId="0" sldId="337"/>
        </pc:sldMkLst>
        <pc:spChg chg="mod">
          <ac:chgData name="Niccolo Galli" userId="1fe26425-73d0-4adf-bb37-bf6a7f4ff396" providerId="ADAL" clId="{E7E8E12D-D134-9040-A8D6-9B562951D5DF}" dt="2021-08-07T08:03:22.058" v="199" actId="20577"/>
          <ac:spMkLst>
            <pc:docMk/>
            <pc:sldMk cId="0" sldId="337"/>
            <ac:spMk id="99330" creationId="{9011C013-9434-7440-A9D5-F6FC3EEBD7B9}"/>
          </ac:spMkLst>
        </pc:spChg>
      </pc:sldChg>
      <pc:sldChg chg="modSp add mod">
        <pc:chgData name="Niccolo Galli" userId="1fe26425-73d0-4adf-bb37-bf6a7f4ff396" providerId="ADAL" clId="{E7E8E12D-D134-9040-A8D6-9B562951D5DF}" dt="2021-08-07T08:07:47.885" v="346" actId="20577"/>
        <pc:sldMkLst>
          <pc:docMk/>
          <pc:sldMk cId="0" sldId="340"/>
        </pc:sldMkLst>
        <pc:spChg chg="mod">
          <ac:chgData name="Niccolo Galli" userId="1fe26425-73d0-4adf-bb37-bf6a7f4ff396" providerId="ADAL" clId="{E7E8E12D-D134-9040-A8D6-9B562951D5DF}" dt="2021-08-07T08:07:47.885" v="346" actId="20577"/>
          <ac:spMkLst>
            <pc:docMk/>
            <pc:sldMk cId="0" sldId="340"/>
            <ac:spMk id="4" creationId="{4F898F60-AAF8-8B46-8C27-166EADB5D473}"/>
          </ac:spMkLst>
        </pc:spChg>
      </pc:sldChg>
      <pc:sldChg chg="add">
        <pc:chgData name="Niccolo Galli" userId="1fe26425-73d0-4adf-bb37-bf6a7f4ff396" providerId="ADAL" clId="{E7E8E12D-D134-9040-A8D6-9B562951D5DF}" dt="2021-08-07T07:57:09.471" v="85"/>
        <pc:sldMkLst>
          <pc:docMk/>
          <pc:sldMk cId="0" sldId="341"/>
        </pc:sldMkLst>
      </pc:sldChg>
      <pc:sldChg chg="del">
        <pc:chgData name="Niccolo Galli" userId="1fe26425-73d0-4adf-bb37-bf6a7f4ff396" providerId="ADAL" clId="{E7E8E12D-D134-9040-A8D6-9B562951D5DF}" dt="2021-08-07T07:57:07.881" v="84" actId="2696"/>
        <pc:sldMkLst>
          <pc:docMk/>
          <pc:sldMk cId="1996959822" sldId="388"/>
        </pc:sldMkLst>
      </pc:sldChg>
      <pc:sldChg chg="addSp delSp modSp add mod">
        <pc:chgData name="Niccolo Galli" userId="1fe26425-73d0-4adf-bb37-bf6a7f4ff396" providerId="ADAL" clId="{E7E8E12D-D134-9040-A8D6-9B562951D5DF}" dt="2021-08-07T08:09:40.348" v="363" actId="1076"/>
        <pc:sldMkLst>
          <pc:docMk/>
          <pc:sldMk cId="0" sldId="390"/>
        </pc:sldMkLst>
        <pc:spChg chg="del mod">
          <ac:chgData name="Niccolo Galli" userId="1fe26425-73d0-4adf-bb37-bf6a7f4ff396" providerId="ADAL" clId="{E7E8E12D-D134-9040-A8D6-9B562951D5DF}" dt="2021-08-07T08:01:41.717" v="170"/>
          <ac:spMkLst>
            <pc:docMk/>
            <pc:sldMk cId="0" sldId="390"/>
            <ac:spMk id="2" creationId="{6925F65F-4235-624B-92A6-BDE6A73ADC7D}"/>
          </ac:spMkLst>
        </pc:spChg>
        <pc:spChg chg="mod">
          <ac:chgData name="Niccolo Galli" userId="1fe26425-73d0-4adf-bb37-bf6a7f4ff396" providerId="ADAL" clId="{E7E8E12D-D134-9040-A8D6-9B562951D5DF}" dt="2021-08-07T08:09:06.691" v="356" actId="1076"/>
          <ac:spMkLst>
            <pc:docMk/>
            <pc:sldMk cId="0" sldId="390"/>
            <ac:spMk id="3" creationId="{AB37EC13-B04B-D045-BE81-67B992192C2E}"/>
          </ac:spMkLst>
        </pc:spChg>
        <pc:spChg chg="del">
          <ac:chgData name="Niccolo Galli" userId="1fe26425-73d0-4adf-bb37-bf6a7f4ff396" providerId="ADAL" clId="{E7E8E12D-D134-9040-A8D6-9B562951D5DF}" dt="2021-08-07T08:08:38.534" v="349" actId="478"/>
          <ac:spMkLst>
            <pc:docMk/>
            <pc:sldMk cId="0" sldId="390"/>
            <ac:spMk id="4" creationId="{F55B47F5-DA11-0E49-9EB7-ED770CA05149}"/>
          </ac:spMkLst>
        </pc:spChg>
        <pc:spChg chg="del">
          <ac:chgData name="Niccolo Galli" userId="1fe26425-73d0-4adf-bb37-bf6a7f4ff396" providerId="ADAL" clId="{E7E8E12D-D134-9040-A8D6-9B562951D5DF}" dt="2021-08-07T08:08:25.050" v="347" actId="478"/>
          <ac:spMkLst>
            <pc:docMk/>
            <pc:sldMk cId="0" sldId="390"/>
            <ac:spMk id="5" creationId="{AE2776AA-CB8E-B746-8EEB-6C8D47008DDF}"/>
          </ac:spMkLst>
        </pc:spChg>
        <pc:spChg chg="add mod">
          <ac:chgData name="Niccolo Galli" userId="1fe26425-73d0-4adf-bb37-bf6a7f4ff396" providerId="ADAL" clId="{E7E8E12D-D134-9040-A8D6-9B562951D5DF}" dt="2021-08-07T08:06:09.248" v="324" actId="20577"/>
          <ac:spMkLst>
            <pc:docMk/>
            <pc:sldMk cId="0" sldId="390"/>
            <ac:spMk id="7" creationId="{C8ED487D-F899-3445-84FD-0652F2DEF2D5}"/>
          </ac:spMkLst>
        </pc:spChg>
        <pc:spChg chg="add mod">
          <ac:chgData name="Niccolo Galli" userId="1fe26425-73d0-4adf-bb37-bf6a7f4ff396" providerId="ADAL" clId="{E7E8E12D-D134-9040-A8D6-9B562951D5DF}" dt="2021-08-07T08:09:40.348" v="363" actId="1076"/>
          <ac:spMkLst>
            <pc:docMk/>
            <pc:sldMk cId="0" sldId="390"/>
            <ac:spMk id="8" creationId="{06045492-E504-BB4B-9BB5-CDED1001E963}"/>
          </ac:spMkLst>
        </pc:spChg>
        <pc:spChg chg="add mod">
          <ac:chgData name="Niccolo Galli" userId="1fe26425-73d0-4adf-bb37-bf6a7f4ff396" providerId="ADAL" clId="{E7E8E12D-D134-9040-A8D6-9B562951D5DF}" dt="2021-08-07T08:09:32.556" v="362" actId="1076"/>
          <ac:spMkLst>
            <pc:docMk/>
            <pc:sldMk cId="0" sldId="390"/>
            <ac:spMk id="9" creationId="{307E21E3-0C7A-A74E-AD59-1F2381716A2F}"/>
          </ac:spMkLst>
        </pc:spChg>
      </pc:sldChg>
      <pc:sldChg chg="delSp modSp add mod">
        <pc:chgData name="Niccolo Galli" userId="1fe26425-73d0-4adf-bb37-bf6a7f4ff396" providerId="ADAL" clId="{E7E8E12D-D134-9040-A8D6-9B562951D5DF}" dt="2021-08-07T08:08:29.426" v="348" actId="21"/>
        <pc:sldMkLst>
          <pc:docMk/>
          <pc:sldMk cId="0" sldId="391"/>
        </pc:sldMkLst>
        <pc:spChg chg="mod">
          <ac:chgData name="Niccolo Galli" userId="1fe26425-73d0-4adf-bb37-bf6a7f4ff396" providerId="ADAL" clId="{E7E8E12D-D134-9040-A8D6-9B562951D5DF}" dt="2021-08-07T08:05:09.414" v="303" actId="1076"/>
          <ac:spMkLst>
            <pc:docMk/>
            <pc:sldMk cId="0" sldId="391"/>
            <ac:spMk id="2" creationId="{F590358A-54BD-D544-9112-A4F292AB1FE3}"/>
          </ac:spMkLst>
        </pc:spChg>
        <pc:spChg chg="del">
          <ac:chgData name="Niccolo Galli" userId="1fe26425-73d0-4adf-bb37-bf6a7f4ff396" providerId="ADAL" clId="{E7E8E12D-D134-9040-A8D6-9B562951D5DF}" dt="2021-08-07T08:08:29.426" v="348" actId="21"/>
          <ac:spMkLst>
            <pc:docMk/>
            <pc:sldMk cId="0" sldId="391"/>
            <ac:spMk id="3" creationId="{8078CB6F-7FF4-D642-83EC-765816AF96EF}"/>
          </ac:spMkLst>
        </pc:spChg>
        <pc:spChg chg="del">
          <ac:chgData name="Niccolo Galli" userId="1fe26425-73d0-4adf-bb37-bf6a7f4ff396" providerId="ADAL" clId="{E7E8E12D-D134-9040-A8D6-9B562951D5DF}" dt="2021-08-07T08:08:29.426" v="348" actId="21"/>
          <ac:spMkLst>
            <pc:docMk/>
            <pc:sldMk cId="0" sldId="391"/>
            <ac:spMk id="5" creationId="{89E9DAB9-79D2-2442-B783-D3D456264046}"/>
          </ac:spMkLst>
        </pc:spChg>
      </pc:sldChg>
    </pc:docChg>
  </pc:docChgLst>
  <pc:docChgLst>
    <pc:chgData name="Niccolo Galli" userId="1fe26425-73d0-4adf-bb37-bf6a7f4ff396" providerId="ADAL" clId="{A1CDB482-AC6B-BB4D-B0AA-AE6DE34E1845}"/>
    <pc:docChg chg="undo redo custSel addSld delSld modSld sldOrd modMainMaster">
      <pc:chgData name="Niccolo Galli" userId="1fe26425-73d0-4adf-bb37-bf6a7f4ff396" providerId="ADAL" clId="{A1CDB482-AC6B-BB4D-B0AA-AE6DE34E1845}" dt="2021-06-16T07:45:17.170" v="20320" actId="20577"/>
      <pc:docMkLst>
        <pc:docMk/>
      </pc:docMkLst>
      <pc:sldChg chg="addSp delSp modSp mod modNotesTx">
        <pc:chgData name="Niccolo Galli" userId="1fe26425-73d0-4adf-bb37-bf6a7f4ff396" providerId="ADAL" clId="{A1CDB482-AC6B-BB4D-B0AA-AE6DE34E1845}" dt="2021-06-02T10:42:40.092" v="18492" actId="113"/>
        <pc:sldMkLst>
          <pc:docMk/>
          <pc:sldMk cId="0" sldId="280"/>
        </pc:sldMkLst>
        <pc:spChg chg="mod">
          <ac:chgData name="Niccolo Galli" userId="1fe26425-73d0-4adf-bb37-bf6a7f4ff396" providerId="ADAL" clId="{A1CDB482-AC6B-BB4D-B0AA-AE6DE34E1845}" dt="2021-06-01T07:01:29.764" v="6916" actId="2710"/>
          <ac:spMkLst>
            <pc:docMk/>
            <pc:sldMk cId="0" sldId="280"/>
            <ac:spMk id="5" creationId="{7439DBA0-9637-934A-A540-6F2FD7471370}"/>
          </ac:spMkLst>
        </pc:spChg>
        <pc:spChg chg="del">
          <ac:chgData name="Niccolo Galli" userId="1fe26425-73d0-4adf-bb37-bf6a7f4ff396" providerId="ADAL" clId="{A1CDB482-AC6B-BB4D-B0AA-AE6DE34E1845}" dt="2021-06-01T07:01:25.239" v="6915" actId="478"/>
          <ac:spMkLst>
            <pc:docMk/>
            <pc:sldMk cId="0" sldId="280"/>
            <ac:spMk id="7" creationId="{9B0B9888-1B63-934C-B71C-DF92706C88BF}"/>
          </ac:spMkLst>
        </pc:spChg>
        <pc:spChg chg="add del mod">
          <ac:chgData name="Niccolo Galli" userId="1fe26425-73d0-4adf-bb37-bf6a7f4ff396" providerId="ADAL" clId="{A1CDB482-AC6B-BB4D-B0AA-AE6DE34E1845}" dt="2021-06-01T07:00:35.421" v="6850" actId="478"/>
          <ac:spMkLst>
            <pc:docMk/>
            <pc:sldMk cId="0" sldId="280"/>
            <ac:spMk id="8" creationId="{66795898-D80D-804F-95CC-5B15BD29DAE3}"/>
          </ac:spMkLst>
        </pc:spChg>
      </pc:sldChg>
      <pc:sldChg chg="del">
        <pc:chgData name="Niccolo Galli" userId="1fe26425-73d0-4adf-bb37-bf6a7f4ff396" providerId="ADAL" clId="{A1CDB482-AC6B-BB4D-B0AA-AE6DE34E1845}" dt="2021-05-31T18:47:47.214" v="6830" actId="2696"/>
        <pc:sldMkLst>
          <pc:docMk/>
          <pc:sldMk cId="0" sldId="282"/>
        </pc:sldMkLst>
      </pc:sldChg>
      <pc:sldChg chg="del">
        <pc:chgData name="Niccolo Galli" userId="1fe26425-73d0-4adf-bb37-bf6a7f4ff396" providerId="ADAL" clId="{A1CDB482-AC6B-BB4D-B0AA-AE6DE34E1845}" dt="2021-05-31T18:47:37.729" v="6818" actId="2696"/>
        <pc:sldMkLst>
          <pc:docMk/>
          <pc:sldMk cId="0" sldId="283"/>
        </pc:sldMkLst>
      </pc:sldChg>
      <pc:sldChg chg="del">
        <pc:chgData name="Niccolo Galli" userId="1fe26425-73d0-4adf-bb37-bf6a7f4ff396" providerId="ADAL" clId="{A1CDB482-AC6B-BB4D-B0AA-AE6DE34E1845}" dt="2021-05-31T18:47:42.135" v="6822" actId="2696"/>
        <pc:sldMkLst>
          <pc:docMk/>
          <pc:sldMk cId="0" sldId="284"/>
        </pc:sldMkLst>
      </pc:sldChg>
      <pc:sldChg chg="del">
        <pc:chgData name="Niccolo Galli" userId="1fe26425-73d0-4adf-bb37-bf6a7f4ff396" providerId="ADAL" clId="{A1CDB482-AC6B-BB4D-B0AA-AE6DE34E1845}" dt="2021-05-31T18:47:43.936" v="6826" actId="2696"/>
        <pc:sldMkLst>
          <pc:docMk/>
          <pc:sldMk cId="0" sldId="287"/>
        </pc:sldMkLst>
      </pc:sldChg>
      <pc:sldChg chg="del">
        <pc:chgData name="Niccolo Galli" userId="1fe26425-73d0-4adf-bb37-bf6a7f4ff396" providerId="ADAL" clId="{A1CDB482-AC6B-BB4D-B0AA-AE6DE34E1845}" dt="2021-05-31T18:47:44.543" v="6827" actId="2696"/>
        <pc:sldMkLst>
          <pc:docMk/>
          <pc:sldMk cId="0" sldId="288"/>
        </pc:sldMkLst>
      </pc:sldChg>
      <pc:sldChg chg="del">
        <pc:chgData name="Niccolo Galli" userId="1fe26425-73d0-4adf-bb37-bf6a7f4ff396" providerId="ADAL" clId="{A1CDB482-AC6B-BB4D-B0AA-AE6DE34E1845}" dt="2021-05-31T18:47:45.206" v="6828" actId="2696"/>
        <pc:sldMkLst>
          <pc:docMk/>
          <pc:sldMk cId="0" sldId="289"/>
        </pc:sldMkLst>
      </pc:sldChg>
      <pc:sldChg chg="del">
        <pc:chgData name="Niccolo Galli" userId="1fe26425-73d0-4adf-bb37-bf6a7f4ff396" providerId="ADAL" clId="{A1CDB482-AC6B-BB4D-B0AA-AE6DE34E1845}" dt="2021-05-31T18:47:36.839" v="6813" actId="2696"/>
        <pc:sldMkLst>
          <pc:docMk/>
          <pc:sldMk cId="0" sldId="291"/>
        </pc:sldMkLst>
      </pc:sldChg>
      <pc:sldChg chg="del">
        <pc:chgData name="Niccolo Galli" userId="1fe26425-73d0-4adf-bb37-bf6a7f4ff396" providerId="ADAL" clId="{A1CDB482-AC6B-BB4D-B0AA-AE6DE34E1845}" dt="2021-05-31T18:47:36.945" v="6814" actId="2696"/>
        <pc:sldMkLst>
          <pc:docMk/>
          <pc:sldMk cId="0" sldId="292"/>
        </pc:sldMkLst>
      </pc:sldChg>
      <pc:sldChg chg="del">
        <pc:chgData name="Niccolo Galli" userId="1fe26425-73d0-4adf-bb37-bf6a7f4ff396" providerId="ADAL" clId="{A1CDB482-AC6B-BB4D-B0AA-AE6DE34E1845}" dt="2021-05-31T18:47:36.999" v="6815" actId="2696"/>
        <pc:sldMkLst>
          <pc:docMk/>
          <pc:sldMk cId="0" sldId="294"/>
        </pc:sldMkLst>
      </pc:sldChg>
      <pc:sldChg chg="del">
        <pc:chgData name="Niccolo Galli" userId="1fe26425-73d0-4adf-bb37-bf6a7f4ff396" providerId="ADAL" clId="{A1CDB482-AC6B-BB4D-B0AA-AE6DE34E1845}" dt="2021-05-31T18:47:38.670" v="6820" actId="2696"/>
        <pc:sldMkLst>
          <pc:docMk/>
          <pc:sldMk cId="0" sldId="296"/>
        </pc:sldMkLst>
      </pc:sldChg>
      <pc:sldChg chg="del">
        <pc:chgData name="Niccolo Galli" userId="1fe26425-73d0-4adf-bb37-bf6a7f4ff396" providerId="ADAL" clId="{A1CDB482-AC6B-BB4D-B0AA-AE6DE34E1845}" dt="2021-05-31T18:47:39.001" v="6821" actId="2696"/>
        <pc:sldMkLst>
          <pc:docMk/>
          <pc:sldMk cId="0" sldId="297"/>
        </pc:sldMkLst>
      </pc:sldChg>
      <pc:sldChg chg="del">
        <pc:chgData name="Niccolo Galli" userId="1fe26425-73d0-4adf-bb37-bf6a7f4ff396" providerId="ADAL" clId="{A1CDB482-AC6B-BB4D-B0AA-AE6DE34E1845}" dt="2021-05-31T18:47:32.432" v="6809" actId="2696"/>
        <pc:sldMkLst>
          <pc:docMk/>
          <pc:sldMk cId="0" sldId="299"/>
        </pc:sldMkLst>
      </pc:sldChg>
      <pc:sldChg chg="del">
        <pc:chgData name="Niccolo Galli" userId="1fe26425-73d0-4adf-bb37-bf6a7f4ff396" providerId="ADAL" clId="{A1CDB482-AC6B-BB4D-B0AA-AE6DE34E1845}" dt="2021-05-31T18:47:32.114" v="6807" actId="2696"/>
        <pc:sldMkLst>
          <pc:docMk/>
          <pc:sldMk cId="0" sldId="300"/>
        </pc:sldMkLst>
      </pc:sldChg>
      <pc:sldChg chg="del">
        <pc:chgData name="Niccolo Galli" userId="1fe26425-73d0-4adf-bb37-bf6a7f4ff396" providerId="ADAL" clId="{A1CDB482-AC6B-BB4D-B0AA-AE6DE34E1845}" dt="2021-05-31T18:47:37.393" v="6817" actId="2696"/>
        <pc:sldMkLst>
          <pc:docMk/>
          <pc:sldMk cId="0" sldId="304"/>
        </pc:sldMkLst>
      </pc:sldChg>
      <pc:sldChg chg="del">
        <pc:chgData name="Niccolo Galli" userId="1fe26425-73d0-4adf-bb37-bf6a7f4ff396" providerId="ADAL" clId="{A1CDB482-AC6B-BB4D-B0AA-AE6DE34E1845}" dt="2021-05-31T18:47:38.249" v="6819" actId="2696"/>
        <pc:sldMkLst>
          <pc:docMk/>
          <pc:sldMk cId="0" sldId="305"/>
        </pc:sldMkLst>
      </pc:sldChg>
      <pc:sldChg chg="modSp mod">
        <pc:chgData name="Niccolo Galli" userId="1fe26425-73d0-4adf-bb37-bf6a7f4ff396" providerId="ADAL" clId="{A1CDB482-AC6B-BB4D-B0AA-AE6DE34E1845}" dt="2021-06-09T14:48:02.833" v="18776" actId="6549"/>
        <pc:sldMkLst>
          <pc:docMk/>
          <pc:sldMk cId="0" sldId="307"/>
        </pc:sldMkLst>
        <pc:spChg chg="mod">
          <ac:chgData name="Niccolo Galli" userId="1fe26425-73d0-4adf-bb37-bf6a7f4ff396" providerId="ADAL" clId="{A1CDB482-AC6B-BB4D-B0AA-AE6DE34E1845}" dt="2021-06-01T08:51:03.815" v="10139" actId="20577"/>
          <ac:spMkLst>
            <pc:docMk/>
            <pc:sldMk cId="0" sldId="307"/>
            <ac:spMk id="6" creationId="{226D4BCD-BE14-0D48-B245-6CDCB88719C2}"/>
          </ac:spMkLst>
        </pc:spChg>
        <pc:spChg chg="mod">
          <ac:chgData name="Niccolo Galli" userId="1fe26425-73d0-4adf-bb37-bf6a7f4ff396" providerId="ADAL" clId="{A1CDB482-AC6B-BB4D-B0AA-AE6DE34E1845}" dt="2021-06-02T09:38:58.060" v="16619" actId="552"/>
          <ac:spMkLst>
            <pc:docMk/>
            <pc:sldMk cId="0" sldId="307"/>
            <ac:spMk id="11266" creationId="{0CCED544-280A-F543-82C9-8F99B1217173}"/>
          </ac:spMkLst>
        </pc:spChg>
        <pc:spChg chg="mod">
          <ac:chgData name="Niccolo Galli" userId="1fe26425-73d0-4adf-bb37-bf6a7f4ff396" providerId="ADAL" clId="{A1CDB482-AC6B-BB4D-B0AA-AE6DE34E1845}" dt="2021-06-02T09:39:50.473" v="16635" actId="20577"/>
          <ac:spMkLst>
            <pc:docMk/>
            <pc:sldMk cId="0" sldId="307"/>
            <ac:spMk id="11267" creationId="{18E5ACEA-F79A-C145-A848-732244E6A575}"/>
          </ac:spMkLst>
        </pc:spChg>
        <pc:spChg chg="mod">
          <ac:chgData name="Niccolo Galli" userId="1fe26425-73d0-4adf-bb37-bf6a7f4ff396" providerId="ADAL" clId="{A1CDB482-AC6B-BB4D-B0AA-AE6DE34E1845}" dt="2021-06-02T09:39:25.390" v="16623" actId="1076"/>
          <ac:spMkLst>
            <pc:docMk/>
            <pc:sldMk cId="0" sldId="307"/>
            <ac:spMk id="11268" creationId="{8CA99976-350C-D24A-B86C-A91D7D177821}"/>
          </ac:spMkLst>
        </pc:spChg>
        <pc:spChg chg="mod">
          <ac:chgData name="Niccolo Galli" userId="1fe26425-73d0-4adf-bb37-bf6a7f4ff396" providerId="ADAL" clId="{A1CDB482-AC6B-BB4D-B0AA-AE6DE34E1845}" dt="2021-06-02T09:40:31.917" v="16649" actId="6549"/>
          <ac:spMkLst>
            <pc:docMk/>
            <pc:sldMk cId="0" sldId="307"/>
            <ac:spMk id="11269" creationId="{7EE1B74B-F3F0-CF43-89A6-FE38323DD54C}"/>
          </ac:spMkLst>
        </pc:spChg>
        <pc:spChg chg="mod">
          <ac:chgData name="Niccolo Galli" userId="1fe26425-73d0-4adf-bb37-bf6a7f4ff396" providerId="ADAL" clId="{A1CDB482-AC6B-BB4D-B0AA-AE6DE34E1845}" dt="2021-06-09T14:48:02.833" v="18776" actId="6549"/>
          <ac:spMkLst>
            <pc:docMk/>
            <pc:sldMk cId="0" sldId="307"/>
            <ac:spMk id="11270" creationId="{77984765-C70B-0D4A-867E-6973B523503A}"/>
          </ac:spMkLst>
        </pc:spChg>
        <pc:spChg chg="mod">
          <ac:chgData name="Niccolo Galli" userId="1fe26425-73d0-4adf-bb37-bf6a7f4ff396" providerId="ADAL" clId="{A1CDB482-AC6B-BB4D-B0AA-AE6DE34E1845}" dt="2021-06-02T09:39:03.861" v="16620" actId="1076"/>
          <ac:spMkLst>
            <pc:docMk/>
            <pc:sldMk cId="0" sldId="307"/>
            <ac:spMk id="11272" creationId="{29A829B5-7571-4D48-A068-DAAFA2D28C65}"/>
          </ac:spMkLst>
        </pc:spChg>
      </pc:sldChg>
      <pc:sldChg chg="del">
        <pc:chgData name="Niccolo Galli" userId="1fe26425-73d0-4adf-bb37-bf6a7f4ff396" providerId="ADAL" clId="{A1CDB482-AC6B-BB4D-B0AA-AE6DE34E1845}" dt="2021-05-31T13:10:13.476" v="254" actId="2696"/>
        <pc:sldMkLst>
          <pc:docMk/>
          <pc:sldMk cId="0" sldId="308"/>
        </pc:sldMkLst>
      </pc:sldChg>
      <pc:sldChg chg="delSp modSp del mod">
        <pc:chgData name="Niccolo Galli" userId="1fe26425-73d0-4adf-bb37-bf6a7f4ff396" providerId="ADAL" clId="{A1CDB482-AC6B-BB4D-B0AA-AE6DE34E1845}" dt="2021-05-31T14:33:21.956" v="1469" actId="2696"/>
        <pc:sldMkLst>
          <pc:docMk/>
          <pc:sldMk cId="0" sldId="309"/>
        </pc:sldMkLst>
        <pc:spChg chg="del mod">
          <ac:chgData name="Niccolo Galli" userId="1fe26425-73d0-4adf-bb37-bf6a7f4ff396" providerId="ADAL" clId="{A1CDB482-AC6B-BB4D-B0AA-AE6DE34E1845}" dt="2021-05-31T14:28:40.628" v="1297" actId="21"/>
          <ac:spMkLst>
            <pc:docMk/>
            <pc:sldMk cId="0" sldId="309"/>
            <ac:spMk id="2" creationId="{F759F2A2-E2A2-5646-8D21-1B2CA275BDC1}"/>
          </ac:spMkLst>
        </pc:spChg>
        <pc:spChg chg="del">
          <ac:chgData name="Niccolo Galli" userId="1fe26425-73d0-4adf-bb37-bf6a7f4ff396" providerId="ADAL" clId="{A1CDB482-AC6B-BB4D-B0AA-AE6DE34E1845}" dt="2021-05-31T13:50:39.966" v="458" actId="478"/>
          <ac:spMkLst>
            <pc:docMk/>
            <pc:sldMk cId="0" sldId="309"/>
            <ac:spMk id="3" creationId="{A1B04C1A-9CF3-154E-ADF2-5273D0221E78}"/>
          </ac:spMkLst>
        </pc:spChg>
        <pc:spChg chg="del mod">
          <ac:chgData name="Niccolo Galli" userId="1fe26425-73d0-4adf-bb37-bf6a7f4ff396" providerId="ADAL" clId="{A1CDB482-AC6B-BB4D-B0AA-AE6DE34E1845}" dt="2021-05-31T14:20:13.125" v="1221" actId="21"/>
          <ac:spMkLst>
            <pc:docMk/>
            <pc:sldMk cId="0" sldId="309"/>
            <ac:spMk id="4" creationId="{3865BAFA-6CFD-8444-A9BF-D3A4523F60A4}"/>
          </ac:spMkLst>
        </pc:spChg>
        <pc:spChg chg="del mod">
          <ac:chgData name="Niccolo Galli" userId="1fe26425-73d0-4adf-bb37-bf6a7f4ff396" providerId="ADAL" clId="{A1CDB482-AC6B-BB4D-B0AA-AE6DE34E1845}" dt="2021-05-31T14:09:35.963" v="1041" actId="21"/>
          <ac:spMkLst>
            <pc:docMk/>
            <pc:sldMk cId="0" sldId="309"/>
            <ac:spMk id="5" creationId="{054715B3-13AE-9945-916B-C3B81F9AB3B4}"/>
          </ac:spMkLst>
        </pc:spChg>
      </pc:sldChg>
      <pc:sldChg chg="addSp delSp modSp mod modNotesTx">
        <pc:chgData name="Niccolo Galli" userId="1fe26425-73d0-4adf-bb37-bf6a7f4ff396" providerId="ADAL" clId="{A1CDB482-AC6B-BB4D-B0AA-AE6DE34E1845}" dt="2021-06-09T15:03:43.598" v="18893" actId="20577"/>
        <pc:sldMkLst>
          <pc:docMk/>
          <pc:sldMk cId="0" sldId="310"/>
        </pc:sldMkLst>
        <pc:spChg chg="mod">
          <ac:chgData name="Niccolo Galli" userId="1fe26425-73d0-4adf-bb37-bf6a7f4ff396" providerId="ADAL" clId="{A1CDB482-AC6B-BB4D-B0AA-AE6DE34E1845}" dt="2021-06-01T08:54:24.637" v="10254" actId="1076"/>
          <ac:spMkLst>
            <pc:docMk/>
            <pc:sldMk cId="0" sldId="310"/>
            <ac:spMk id="2" creationId="{6925F65F-4235-624B-92A6-BDE6A73ADC7D}"/>
          </ac:spMkLst>
        </pc:spChg>
        <pc:spChg chg="mod">
          <ac:chgData name="Niccolo Galli" userId="1fe26425-73d0-4adf-bb37-bf6a7f4ff396" providerId="ADAL" clId="{A1CDB482-AC6B-BB4D-B0AA-AE6DE34E1845}" dt="2021-06-09T14:59:23.293" v="18875" actId="6549"/>
          <ac:spMkLst>
            <pc:docMk/>
            <pc:sldMk cId="0" sldId="310"/>
            <ac:spMk id="3" creationId="{AB37EC13-B04B-D045-BE81-67B992192C2E}"/>
          </ac:spMkLst>
        </pc:spChg>
        <pc:spChg chg="del">
          <ac:chgData name="Niccolo Galli" userId="1fe26425-73d0-4adf-bb37-bf6a7f4ff396" providerId="ADAL" clId="{A1CDB482-AC6B-BB4D-B0AA-AE6DE34E1845}" dt="2021-05-31T14:45:52.958" v="1916" actId="478"/>
          <ac:spMkLst>
            <pc:docMk/>
            <pc:sldMk cId="0" sldId="310"/>
            <ac:spMk id="4" creationId="{F55B47F5-DA11-0E49-9EB7-ED770CA05149}"/>
          </ac:spMkLst>
        </pc:spChg>
        <pc:spChg chg="del mod">
          <ac:chgData name="Niccolo Galli" userId="1fe26425-73d0-4adf-bb37-bf6a7f4ff396" providerId="ADAL" clId="{A1CDB482-AC6B-BB4D-B0AA-AE6DE34E1845}" dt="2021-05-31T14:43:55.034" v="1753"/>
          <ac:spMkLst>
            <pc:docMk/>
            <pc:sldMk cId="0" sldId="310"/>
            <ac:spMk id="5" creationId="{AE2776AA-CB8E-B746-8EEB-6C8D47008DDF}"/>
          </ac:spMkLst>
        </pc:spChg>
        <pc:spChg chg="add del mod">
          <ac:chgData name="Niccolo Galli" userId="1fe26425-73d0-4adf-bb37-bf6a7f4ff396" providerId="ADAL" clId="{A1CDB482-AC6B-BB4D-B0AA-AE6DE34E1845}" dt="2021-05-31T17:00:08.287" v="5173" actId="478"/>
          <ac:spMkLst>
            <pc:docMk/>
            <pc:sldMk cId="0" sldId="310"/>
            <ac:spMk id="6" creationId="{B53FB9BA-3CCD-E94B-8B09-045C7C403F30}"/>
          </ac:spMkLst>
        </pc:spChg>
        <pc:spChg chg="add mod">
          <ac:chgData name="Niccolo Galli" userId="1fe26425-73d0-4adf-bb37-bf6a7f4ff396" providerId="ADAL" clId="{A1CDB482-AC6B-BB4D-B0AA-AE6DE34E1845}" dt="2021-06-09T15:03:43.598" v="18893" actId="20577"/>
          <ac:spMkLst>
            <pc:docMk/>
            <pc:sldMk cId="0" sldId="310"/>
            <ac:spMk id="7" creationId="{F21BBF97-449D-4948-805E-1C767A59FBA9}"/>
          </ac:spMkLst>
        </pc:spChg>
      </pc:sldChg>
      <pc:sldChg chg="addSp delSp modSp mod modNotesTx">
        <pc:chgData name="Niccolo Galli" userId="1fe26425-73d0-4adf-bb37-bf6a7f4ff396" providerId="ADAL" clId="{A1CDB482-AC6B-BB4D-B0AA-AE6DE34E1845}" dt="2021-06-16T07:43:35.478" v="20306" actId="1076"/>
        <pc:sldMkLst>
          <pc:docMk/>
          <pc:sldMk cId="0" sldId="311"/>
        </pc:sldMkLst>
        <pc:spChg chg="mod">
          <ac:chgData name="Niccolo Galli" userId="1fe26425-73d0-4adf-bb37-bf6a7f4ff396" providerId="ADAL" clId="{A1CDB482-AC6B-BB4D-B0AA-AE6DE34E1845}" dt="2021-06-09T16:05:59.641" v="19507" actId="1076"/>
          <ac:spMkLst>
            <pc:docMk/>
            <pc:sldMk cId="0" sldId="311"/>
            <ac:spMk id="2" creationId="{F590358A-54BD-D544-9112-A4F292AB1FE3}"/>
          </ac:spMkLst>
        </pc:spChg>
        <pc:spChg chg="del">
          <ac:chgData name="Niccolo Galli" userId="1fe26425-73d0-4adf-bb37-bf6a7f4ff396" providerId="ADAL" clId="{A1CDB482-AC6B-BB4D-B0AA-AE6DE34E1845}" dt="2021-05-31T18:01:14.741" v="6119" actId="478"/>
          <ac:spMkLst>
            <pc:docMk/>
            <pc:sldMk cId="0" sldId="311"/>
            <ac:spMk id="3" creationId="{8078CB6F-7FF4-D642-83EC-765816AF96EF}"/>
          </ac:spMkLst>
        </pc:spChg>
        <pc:spChg chg="add mod">
          <ac:chgData name="Niccolo Galli" userId="1fe26425-73d0-4adf-bb37-bf6a7f4ff396" providerId="ADAL" clId="{A1CDB482-AC6B-BB4D-B0AA-AE6DE34E1845}" dt="2021-06-09T16:19:12.815" v="20247" actId="20577"/>
          <ac:spMkLst>
            <pc:docMk/>
            <pc:sldMk cId="0" sldId="311"/>
            <ac:spMk id="3" creationId="{9DD34674-ACD3-6B4F-913C-DABBA3283088}"/>
          </ac:spMkLst>
        </pc:spChg>
        <pc:spChg chg="add mod">
          <ac:chgData name="Niccolo Galli" userId="1fe26425-73d0-4adf-bb37-bf6a7f4ff396" providerId="ADAL" clId="{A1CDB482-AC6B-BB4D-B0AA-AE6DE34E1845}" dt="2021-06-16T07:43:16.081" v="20293" actId="1076"/>
          <ac:spMkLst>
            <pc:docMk/>
            <pc:sldMk cId="0" sldId="311"/>
            <ac:spMk id="4" creationId="{9977B5AB-367F-4945-9F4D-6179E8032FE6}"/>
          </ac:spMkLst>
        </pc:spChg>
        <pc:spChg chg="add mod">
          <ac:chgData name="Niccolo Galli" userId="1fe26425-73d0-4adf-bb37-bf6a7f4ff396" providerId="ADAL" clId="{A1CDB482-AC6B-BB4D-B0AA-AE6DE34E1845}" dt="2021-06-16T07:43:35.478" v="20306" actId="1076"/>
          <ac:spMkLst>
            <pc:docMk/>
            <pc:sldMk cId="0" sldId="311"/>
            <ac:spMk id="5" creationId="{40F4CCDF-8A79-D740-AE03-276FDB73001D}"/>
          </ac:spMkLst>
        </pc:spChg>
        <pc:spChg chg="del">
          <ac:chgData name="Niccolo Galli" userId="1fe26425-73d0-4adf-bb37-bf6a7f4ff396" providerId="ADAL" clId="{A1CDB482-AC6B-BB4D-B0AA-AE6DE34E1845}" dt="2021-05-31T18:01:30.470" v="6122" actId="478"/>
          <ac:spMkLst>
            <pc:docMk/>
            <pc:sldMk cId="0" sldId="311"/>
            <ac:spMk id="5" creationId="{89E9DAB9-79D2-2442-B783-D3D456264046}"/>
          </ac:spMkLst>
        </pc:spChg>
        <pc:spChg chg="add mod">
          <ac:chgData name="Niccolo Galli" userId="1fe26425-73d0-4adf-bb37-bf6a7f4ff396" providerId="ADAL" clId="{A1CDB482-AC6B-BB4D-B0AA-AE6DE34E1845}" dt="2021-06-02T09:45:31.791" v="16902" actId="1076"/>
          <ac:spMkLst>
            <pc:docMk/>
            <pc:sldMk cId="0" sldId="311"/>
            <ac:spMk id="6" creationId="{6C19FBE7-5B25-A545-9A00-D20F039B52EE}"/>
          </ac:spMkLst>
        </pc:spChg>
        <pc:picChg chg="add del mod">
          <ac:chgData name="Niccolo Galli" userId="1fe26425-73d0-4adf-bb37-bf6a7f4ff396" providerId="ADAL" clId="{A1CDB482-AC6B-BB4D-B0AA-AE6DE34E1845}" dt="2021-06-02T08:43:21.771" v="14976" actId="478"/>
          <ac:picMkLst>
            <pc:docMk/>
            <pc:sldMk cId="0" sldId="311"/>
            <ac:picMk id="7" creationId="{6C3B184E-F6A4-B94F-9F42-42B6A1D2324C}"/>
          </ac:picMkLst>
        </pc:picChg>
        <pc:picChg chg="add del mod">
          <ac:chgData name="Niccolo Galli" userId="1fe26425-73d0-4adf-bb37-bf6a7f4ff396" providerId="ADAL" clId="{A1CDB482-AC6B-BB4D-B0AA-AE6DE34E1845}" dt="2021-06-02T08:44:39.046" v="15006" actId="478"/>
          <ac:picMkLst>
            <pc:docMk/>
            <pc:sldMk cId="0" sldId="311"/>
            <ac:picMk id="8" creationId="{552602E1-89F4-B742-A5EA-2B631372DE29}"/>
          </ac:picMkLst>
        </pc:picChg>
        <pc:picChg chg="add mod">
          <ac:chgData name="Niccolo Galli" userId="1fe26425-73d0-4adf-bb37-bf6a7f4ff396" providerId="ADAL" clId="{A1CDB482-AC6B-BB4D-B0AA-AE6DE34E1845}" dt="2021-06-02T09:48:37.827" v="16921" actId="12788"/>
          <ac:picMkLst>
            <pc:docMk/>
            <pc:sldMk cId="0" sldId="311"/>
            <ac:picMk id="10" creationId="{6A264574-2B03-144F-8952-C8B8889E54EB}"/>
          </ac:picMkLst>
        </pc:picChg>
        <pc:picChg chg="add del mod">
          <ac:chgData name="Niccolo Galli" userId="1fe26425-73d0-4adf-bb37-bf6a7f4ff396" providerId="ADAL" clId="{A1CDB482-AC6B-BB4D-B0AA-AE6DE34E1845}" dt="2021-06-02T09:22:49.701" v="16137" actId="478"/>
          <ac:picMkLst>
            <pc:docMk/>
            <pc:sldMk cId="0" sldId="311"/>
            <ac:picMk id="11" creationId="{E7E8299B-9D97-AA4E-8F34-6F9BAEAEB0F0}"/>
          </ac:picMkLst>
        </pc:picChg>
        <pc:picChg chg="add mod">
          <ac:chgData name="Niccolo Galli" userId="1fe26425-73d0-4adf-bb37-bf6a7f4ff396" providerId="ADAL" clId="{A1CDB482-AC6B-BB4D-B0AA-AE6DE34E1845}" dt="2021-06-02T09:48:37.827" v="16921" actId="12788"/>
          <ac:picMkLst>
            <pc:docMk/>
            <pc:sldMk cId="0" sldId="311"/>
            <ac:picMk id="14" creationId="{3EEDE37C-FA2C-9245-9412-5F3D609EAF2A}"/>
          </ac:picMkLst>
        </pc:picChg>
        <pc:picChg chg="add mod">
          <ac:chgData name="Niccolo Galli" userId="1fe26425-73d0-4adf-bb37-bf6a7f4ff396" providerId="ADAL" clId="{A1CDB482-AC6B-BB4D-B0AA-AE6DE34E1845}" dt="2021-06-02T09:48:22.846" v="16920" actId="12788"/>
          <ac:picMkLst>
            <pc:docMk/>
            <pc:sldMk cId="0" sldId="311"/>
            <ac:picMk id="15" creationId="{15C096E7-5E22-E748-B335-3126C912FFA9}"/>
          </ac:picMkLst>
        </pc:picChg>
        <pc:picChg chg="add mod">
          <ac:chgData name="Niccolo Galli" userId="1fe26425-73d0-4adf-bb37-bf6a7f4ff396" providerId="ADAL" clId="{A1CDB482-AC6B-BB4D-B0AA-AE6DE34E1845}" dt="2021-06-02T09:48:22.846" v="16920" actId="12788"/>
          <ac:picMkLst>
            <pc:docMk/>
            <pc:sldMk cId="0" sldId="311"/>
            <ac:picMk id="16" creationId="{26AED08A-C899-D04E-BF43-B9AE3E805B20}"/>
          </ac:picMkLst>
        </pc:picChg>
        <pc:picChg chg="add mod">
          <ac:chgData name="Niccolo Galli" userId="1fe26425-73d0-4adf-bb37-bf6a7f4ff396" providerId="ADAL" clId="{A1CDB482-AC6B-BB4D-B0AA-AE6DE34E1845}" dt="2021-06-02T09:48:22.846" v="16920" actId="12788"/>
          <ac:picMkLst>
            <pc:docMk/>
            <pc:sldMk cId="0" sldId="311"/>
            <ac:picMk id="17" creationId="{8C2E3628-4DD3-0146-AE44-7450649034B0}"/>
          </ac:picMkLst>
        </pc:picChg>
        <pc:picChg chg="add mod">
          <ac:chgData name="Niccolo Galli" userId="1fe26425-73d0-4adf-bb37-bf6a7f4ff396" providerId="ADAL" clId="{A1CDB482-AC6B-BB4D-B0AA-AE6DE34E1845}" dt="2021-06-02T09:48:22.846" v="16920" actId="12788"/>
          <ac:picMkLst>
            <pc:docMk/>
            <pc:sldMk cId="0" sldId="311"/>
            <ac:picMk id="18" creationId="{05EFC803-7B05-1040-869E-39DD37810ED4}"/>
          </ac:picMkLst>
        </pc:picChg>
        <pc:picChg chg="add mod">
          <ac:chgData name="Niccolo Galli" userId="1fe26425-73d0-4adf-bb37-bf6a7f4ff396" providerId="ADAL" clId="{A1CDB482-AC6B-BB4D-B0AA-AE6DE34E1845}" dt="2021-06-02T09:48:37.827" v="16921" actId="12788"/>
          <ac:picMkLst>
            <pc:docMk/>
            <pc:sldMk cId="0" sldId="311"/>
            <ac:picMk id="19" creationId="{1BE37B15-82DC-A740-B79C-11B39D8710E2}"/>
          </ac:picMkLst>
        </pc:picChg>
        <pc:picChg chg="add del mod">
          <ac:chgData name="Niccolo Galli" userId="1fe26425-73d0-4adf-bb37-bf6a7f4ff396" providerId="ADAL" clId="{A1CDB482-AC6B-BB4D-B0AA-AE6DE34E1845}" dt="2021-06-02T09:32:37.108" v="16513"/>
          <ac:picMkLst>
            <pc:docMk/>
            <pc:sldMk cId="0" sldId="311"/>
            <ac:picMk id="20" creationId="{BF0A19DD-82F2-CE46-B667-C31C91FF0FB3}"/>
          </ac:picMkLst>
        </pc:picChg>
        <pc:picChg chg="add mod">
          <ac:chgData name="Niccolo Galli" userId="1fe26425-73d0-4adf-bb37-bf6a7f4ff396" providerId="ADAL" clId="{A1CDB482-AC6B-BB4D-B0AA-AE6DE34E1845}" dt="2021-06-02T09:48:37.827" v="16921" actId="12788"/>
          <ac:picMkLst>
            <pc:docMk/>
            <pc:sldMk cId="0" sldId="311"/>
            <ac:picMk id="22" creationId="{C899BF25-5530-AB45-AD4E-FBCB381C9779}"/>
          </ac:picMkLst>
        </pc:picChg>
        <pc:picChg chg="add del mod">
          <ac:chgData name="Niccolo Galli" userId="1fe26425-73d0-4adf-bb37-bf6a7f4ff396" providerId="ADAL" clId="{A1CDB482-AC6B-BB4D-B0AA-AE6DE34E1845}" dt="2021-06-09T16:05:42.747" v="19504" actId="478"/>
          <ac:picMkLst>
            <pc:docMk/>
            <pc:sldMk cId="0" sldId="311"/>
            <ac:picMk id="23" creationId="{8FD230B9-AD6E-D849-BD85-C4ABDAF3E2B0}"/>
          </ac:picMkLst>
        </pc:picChg>
        <pc:picChg chg="add del mod">
          <ac:chgData name="Niccolo Galli" userId="1fe26425-73d0-4adf-bb37-bf6a7f4ff396" providerId="ADAL" clId="{A1CDB482-AC6B-BB4D-B0AA-AE6DE34E1845}" dt="2021-06-02T09:43:59.890" v="16888" actId="478"/>
          <ac:picMkLst>
            <pc:docMk/>
            <pc:sldMk cId="0" sldId="311"/>
            <ac:picMk id="24" creationId="{C0101E28-7F5D-5E49-9196-477EE05B8394}"/>
          </ac:picMkLst>
        </pc:picChg>
        <pc:picChg chg="add mod">
          <ac:chgData name="Niccolo Galli" userId="1fe26425-73d0-4adf-bb37-bf6a7f4ff396" providerId="ADAL" clId="{A1CDB482-AC6B-BB4D-B0AA-AE6DE34E1845}" dt="2021-06-02T09:48:22.846" v="16920" actId="12788"/>
          <ac:picMkLst>
            <pc:docMk/>
            <pc:sldMk cId="0" sldId="311"/>
            <ac:picMk id="1026" creationId="{CF5EA4BF-44FB-564F-96C5-205AD21FB23C}"/>
          </ac:picMkLst>
        </pc:picChg>
        <pc:cxnChg chg="add mod">
          <ac:chgData name="Niccolo Galli" userId="1fe26425-73d0-4adf-bb37-bf6a7f4ff396" providerId="ADAL" clId="{A1CDB482-AC6B-BB4D-B0AA-AE6DE34E1845}" dt="2021-06-02T09:20:12.941" v="16123" actId="14100"/>
          <ac:cxnSpMkLst>
            <pc:docMk/>
            <pc:sldMk cId="0" sldId="311"/>
            <ac:cxnSpMk id="12" creationId="{3D4223A7-CB7A-BE4C-9FA6-CEAD7CCB82DF}"/>
          </ac:cxnSpMkLst>
        </pc:cxnChg>
      </pc:sldChg>
      <pc:sldChg chg="del">
        <pc:chgData name="Niccolo Galli" userId="1fe26425-73d0-4adf-bb37-bf6a7f4ff396" providerId="ADAL" clId="{A1CDB482-AC6B-BB4D-B0AA-AE6DE34E1845}" dt="2021-05-31T18:47:46.059" v="6829" actId="2696"/>
        <pc:sldMkLst>
          <pc:docMk/>
          <pc:sldMk cId="0" sldId="313"/>
        </pc:sldMkLst>
      </pc:sldChg>
      <pc:sldChg chg="del">
        <pc:chgData name="Niccolo Galli" userId="1fe26425-73d0-4adf-bb37-bf6a7f4ff396" providerId="ADAL" clId="{A1CDB482-AC6B-BB4D-B0AA-AE6DE34E1845}" dt="2021-05-31T18:47:28.582" v="6805" actId="2696"/>
        <pc:sldMkLst>
          <pc:docMk/>
          <pc:sldMk cId="0" sldId="314"/>
        </pc:sldMkLst>
      </pc:sldChg>
      <pc:sldChg chg="del">
        <pc:chgData name="Niccolo Galli" userId="1fe26425-73d0-4adf-bb37-bf6a7f4ff396" providerId="ADAL" clId="{A1CDB482-AC6B-BB4D-B0AA-AE6DE34E1845}" dt="2021-05-31T18:47:28.091" v="6804" actId="2696"/>
        <pc:sldMkLst>
          <pc:docMk/>
          <pc:sldMk cId="0" sldId="316"/>
        </pc:sldMkLst>
      </pc:sldChg>
      <pc:sldChg chg="del">
        <pc:chgData name="Niccolo Galli" userId="1fe26425-73d0-4adf-bb37-bf6a7f4ff396" providerId="ADAL" clId="{A1CDB482-AC6B-BB4D-B0AA-AE6DE34E1845}" dt="2021-05-31T18:47:27.430" v="6803" actId="2696"/>
        <pc:sldMkLst>
          <pc:docMk/>
          <pc:sldMk cId="0" sldId="317"/>
        </pc:sldMkLst>
      </pc:sldChg>
      <pc:sldChg chg="del">
        <pc:chgData name="Niccolo Galli" userId="1fe26425-73d0-4adf-bb37-bf6a7f4ff396" providerId="ADAL" clId="{A1CDB482-AC6B-BB4D-B0AA-AE6DE34E1845}" dt="2021-05-31T18:47:26.983" v="6802" actId="2696"/>
        <pc:sldMkLst>
          <pc:docMk/>
          <pc:sldMk cId="0" sldId="318"/>
        </pc:sldMkLst>
      </pc:sldChg>
      <pc:sldChg chg="del">
        <pc:chgData name="Niccolo Galli" userId="1fe26425-73d0-4adf-bb37-bf6a7f4ff396" providerId="ADAL" clId="{A1CDB482-AC6B-BB4D-B0AA-AE6DE34E1845}" dt="2021-05-31T18:47:26.031" v="6800" actId="2696"/>
        <pc:sldMkLst>
          <pc:docMk/>
          <pc:sldMk cId="0" sldId="319"/>
        </pc:sldMkLst>
      </pc:sldChg>
      <pc:sldChg chg="del">
        <pc:chgData name="Niccolo Galli" userId="1fe26425-73d0-4adf-bb37-bf6a7f4ff396" providerId="ADAL" clId="{A1CDB482-AC6B-BB4D-B0AA-AE6DE34E1845}" dt="2021-05-31T18:47:26.487" v="6801" actId="2696"/>
        <pc:sldMkLst>
          <pc:docMk/>
          <pc:sldMk cId="0" sldId="321"/>
        </pc:sldMkLst>
      </pc:sldChg>
      <pc:sldChg chg="del">
        <pc:chgData name="Niccolo Galli" userId="1fe26425-73d0-4adf-bb37-bf6a7f4ff396" providerId="ADAL" clId="{A1CDB482-AC6B-BB4D-B0AA-AE6DE34E1845}" dt="2021-05-31T18:47:36.257" v="6811" actId="2696"/>
        <pc:sldMkLst>
          <pc:docMk/>
          <pc:sldMk cId="0" sldId="334"/>
        </pc:sldMkLst>
      </pc:sldChg>
      <pc:sldChg chg="del">
        <pc:chgData name="Niccolo Galli" userId="1fe26425-73d0-4adf-bb37-bf6a7f4ff396" providerId="ADAL" clId="{A1CDB482-AC6B-BB4D-B0AA-AE6DE34E1845}" dt="2021-05-31T18:47:19.738" v="6789" actId="2696"/>
        <pc:sldMkLst>
          <pc:docMk/>
          <pc:sldMk cId="0" sldId="336"/>
        </pc:sldMkLst>
      </pc:sldChg>
      <pc:sldChg chg="del">
        <pc:chgData name="Niccolo Galli" userId="1fe26425-73d0-4adf-bb37-bf6a7f4ff396" providerId="ADAL" clId="{A1CDB482-AC6B-BB4D-B0AA-AE6DE34E1845}" dt="2021-05-31T18:47:20.076" v="6791" actId="2696"/>
        <pc:sldMkLst>
          <pc:docMk/>
          <pc:sldMk cId="0" sldId="337"/>
        </pc:sldMkLst>
      </pc:sldChg>
      <pc:sldChg chg="del">
        <pc:chgData name="Niccolo Galli" userId="1fe26425-73d0-4adf-bb37-bf6a7f4ff396" providerId="ADAL" clId="{A1CDB482-AC6B-BB4D-B0AA-AE6DE34E1845}" dt="2021-05-31T18:47:20.263" v="6792" actId="2696"/>
        <pc:sldMkLst>
          <pc:docMk/>
          <pc:sldMk cId="0" sldId="340"/>
        </pc:sldMkLst>
      </pc:sldChg>
      <pc:sldChg chg="del">
        <pc:chgData name="Niccolo Galli" userId="1fe26425-73d0-4adf-bb37-bf6a7f4ff396" providerId="ADAL" clId="{A1CDB482-AC6B-BB4D-B0AA-AE6DE34E1845}" dt="2021-05-31T18:47:21.284" v="6793" actId="2696"/>
        <pc:sldMkLst>
          <pc:docMk/>
          <pc:sldMk cId="0" sldId="341"/>
        </pc:sldMkLst>
      </pc:sldChg>
      <pc:sldChg chg="del">
        <pc:chgData name="Niccolo Galli" userId="1fe26425-73d0-4adf-bb37-bf6a7f4ff396" providerId="ADAL" clId="{A1CDB482-AC6B-BB4D-B0AA-AE6DE34E1845}" dt="2021-05-31T18:47:17.801" v="6787" actId="2696"/>
        <pc:sldMkLst>
          <pc:docMk/>
          <pc:sldMk cId="0" sldId="342"/>
        </pc:sldMkLst>
      </pc:sldChg>
      <pc:sldChg chg="del">
        <pc:chgData name="Niccolo Galli" userId="1fe26425-73d0-4adf-bb37-bf6a7f4ff396" providerId="ADAL" clId="{A1CDB482-AC6B-BB4D-B0AA-AE6DE34E1845}" dt="2021-05-31T18:47:17.086" v="6786" actId="2696"/>
        <pc:sldMkLst>
          <pc:docMk/>
          <pc:sldMk cId="0" sldId="343"/>
        </pc:sldMkLst>
      </pc:sldChg>
      <pc:sldChg chg="addSp delSp modSp mod modNotesTx">
        <pc:chgData name="Niccolo Galli" userId="1fe26425-73d0-4adf-bb37-bf6a7f4ff396" providerId="ADAL" clId="{A1CDB482-AC6B-BB4D-B0AA-AE6DE34E1845}" dt="2021-06-16T07:45:17.170" v="20320" actId="20577"/>
        <pc:sldMkLst>
          <pc:docMk/>
          <pc:sldMk cId="0" sldId="346"/>
        </pc:sldMkLst>
        <pc:spChg chg="add mod">
          <ac:chgData name="Niccolo Galli" userId="1fe26425-73d0-4adf-bb37-bf6a7f4ff396" providerId="ADAL" clId="{A1CDB482-AC6B-BB4D-B0AA-AE6DE34E1845}" dt="2021-06-16T07:44:53.406" v="20311" actId="1076"/>
          <ac:spMkLst>
            <pc:docMk/>
            <pc:sldMk cId="0" sldId="346"/>
            <ac:spMk id="2" creationId="{46073435-E121-9442-8773-34E884E2D402}"/>
          </ac:spMkLst>
        </pc:spChg>
        <pc:spChg chg="del">
          <ac:chgData name="Niccolo Galli" userId="1fe26425-73d0-4adf-bb37-bf6a7f4ff396" providerId="ADAL" clId="{A1CDB482-AC6B-BB4D-B0AA-AE6DE34E1845}" dt="2021-05-31T18:46:56.015" v="6784" actId="478"/>
          <ac:spMkLst>
            <pc:docMk/>
            <pc:sldMk cId="0" sldId="346"/>
            <ac:spMk id="5" creationId="{263BE037-46E4-3448-ABC6-403C24C58268}"/>
          </ac:spMkLst>
        </pc:spChg>
        <pc:spChg chg="mod">
          <ac:chgData name="Niccolo Galli" userId="1fe26425-73d0-4adf-bb37-bf6a7f4ff396" providerId="ADAL" clId="{A1CDB482-AC6B-BB4D-B0AA-AE6DE34E1845}" dt="2021-06-01T15:50:05.074" v="13287" actId="1076"/>
          <ac:spMkLst>
            <pc:docMk/>
            <pc:sldMk cId="0" sldId="346"/>
            <ac:spMk id="107521" creationId="{6F9FAC30-D542-3F47-BD2E-F00E2F087A43}"/>
          </ac:spMkLst>
        </pc:spChg>
      </pc:sldChg>
      <pc:sldChg chg="del">
        <pc:chgData name="Niccolo Galli" userId="1fe26425-73d0-4adf-bb37-bf6a7f4ff396" providerId="ADAL" clId="{A1CDB482-AC6B-BB4D-B0AA-AE6DE34E1845}" dt="2021-05-31T18:47:31.897" v="6806" actId="2696"/>
        <pc:sldMkLst>
          <pc:docMk/>
          <pc:sldMk cId="0" sldId="347"/>
        </pc:sldMkLst>
      </pc:sldChg>
      <pc:sldChg chg="addSp delSp modSp add del mod ord">
        <pc:chgData name="Niccolo Galli" userId="1fe26425-73d0-4adf-bb37-bf6a7f4ff396" providerId="ADAL" clId="{A1CDB482-AC6B-BB4D-B0AA-AE6DE34E1845}" dt="2021-06-01T15:23:41.897" v="13099" actId="20577"/>
        <pc:sldMkLst>
          <pc:docMk/>
          <pc:sldMk cId="0" sldId="349"/>
        </pc:sldMkLst>
        <pc:spChg chg="mod">
          <ac:chgData name="Niccolo Galli" userId="1fe26425-73d0-4adf-bb37-bf6a7f4ff396" providerId="ADAL" clId="{A1CDB482-AC6B-BB4D-B0AA-AE6DE34E1845}" dt="2021-06-01T09:25:34.763" v="10634" actId="1076"/>
          <ac:spMkLst>
            <pc:docMk/>
            <pc:sldMk cId="0" sldId="349"/>
            <ac:spMk id="2" creationId="{AE14101C-2A8D-BE47-8B1A-7C76E75FD93D}"/>
          </ac:spMkLst>
        </pc:spChg>
        <pc:spChg chg="add del mod">
          <ac:chgData name="Niccolo Galli" userId="1fe26425-73d0-4adf-bb37-bf6a7f4ff396" providerId="ADAL" clId="{A1CDB482-AC6B-BB4D-B0AA-AE6DE34E1845}" dt="2021-06-01T10:48:12.302" v="11230" actId="1076"/>
          <ac:spMkLst>
            <pc:docMk/>
            <pc:sldMk cId="0" sldId="349"/>
            <ac:spMk id="3" creationId="{34979932-1417-FC48-BEAB-7EF7668DDDAC}"/>
          </ac:spMkLst>
        </pc:spChg>
        <pc:spChg chg="mod">
          <ac:chgData name="Niccolo Galli" userId="1fe26425-73d0-4adf-bb37-bf6a7f4ff396" providerId="ADAL" clId="{A1CDB482-AC6B-BB4D-B0AA-AE6DE34E1845}" dt="2021-06-01T15:23:41.897" v="13099" actId="20577"/>
          <ac:spMkLst>
            <pc:docMk/>
            <pc:sldMk cId="0" sldId="349"/>
            <ac:spMk id="4" creationId="{696541A0-B171-984B-8753-F8B6B372EB00}"/>
          </ac:spMkLst>
        </pc:spChg>
        <pc:spChg chg="del">
          <ac:chgData name="Niccolo Galli" userId="1fe26425-73d0-4adf-bb37-bf6a7f4ff396" providerId="ADAL" clId="{A1CDB482-AC6B-BB4D-B0AA-AE6DE34E1845}" dt="2021-05-31T18:35:41.763" v="6455" actId="478"/>
          <ac:spMkLst>
            <pc:docMk/>
            <pc:sldMk cId="0" sldId="349"/>
            <ac:spMk id="5" creationId="{2E07D92C-A199-074D-A250-E2C8D47FB45F}"/>
          </ac:spMkLst>
        </pc:spChg>
        <pc:spChg chg="add del mod">
          <ac:chgData name="Niccolo Galli" userId="1fe26425-73d0-4adf-bb37-bf6a7f4ff396" providerId="ADAL" clId="{A1CDB482-AC6B-BB4D-B0AA-AE6DE34E1845}" dt="2021-06-01T07:34:56.524" v="7923" actId="478"/>
          <ac:spMkLst>
            <pc:docMk/>
            <pc:sldMk cId="0" sldId="349"/>
            <ac:spMk id="8" creationId="{87DDEF5C-FB71-FA44-8D11-3672189ED25B}"/>
          </ac:spMkLst>
        </pc:spChg>
        <pc:spChg chg="del">
          <ac:chgData name="Niccolo Galli" userId="1fe26425-73d0-4adf-bb37-bf6a7f4ff396" providerId="ADAL" clId="{A1CDB482-AC6B-BB4D-B0AA-AE6DE34E1845}" dt="2021-05-31T18:35:45.479" v="6456" actId="478"/>
          <ac:spMkLst>
            <pc:docMk/>
            <pc:sldMk cId="0" sldId="349"/>
            <ac:spMk id="18437" creationId="{9D72D60B-D429-A840-9031-3341AAAD03E0}"/>
          </ac:spMkLst>
        </pc:spChg>
        <pc:spChg chg="mod">
          <ac:chgData name="Niccolo Galli" userId="1fe26425-73d0-4adf-bb37-bf6a7f4ff396" providerId="ADAL" clId="{A1CDB482-AC6B-BB4D-B0AA-AE6DE34E1845}" dt="2021-06-01T10:37:45.426" v="11193" actId="1076"/>
          <ac:spMkLst>
            <pc:docMk/>
            <pc:sldMk cId="0" sldId="349"/>
            <ac:spMk id="18438" creationId="{F7108203-869F-A041-9623-3895CC82EF14}"/>
          </ac:spMkLst>
        </pc:spChg>
      </pc:sldChg>
      <pc:sldChg chg="del">
        <pc:chgData name="Niccolo Galli" userId="1fe26425-73d0-4adf-bb37-bf6a7f4ff396" providerId="ADAL" clId="{A1CDB482-AC6B-BB4D-B0AA-AE6DE34E1845}" dt="2021-05-31T18:47:47.822" v="6831" actId="2696"/>
        <pc:sldMkLst>
          <pc:docMk/>
          <pc:sldMk cId="0" sldId="350"/>
        </pc:sldMkLst>
      </pc:sldChg>
      <pc:sldChg chg="del">
        <pc:chgData name="Niccolo Galli" userId="1fe26425-73d0-4adf-bb37-bf6a7f4ff396" providerId="ADAL" clId="{A1CDB482-AC6B-BB4D-B0AA-AE6DE34E1845}" dt="2021-05-31T18:47:32.668" v="6810" actId="2696"/>
        <pc:sldMkLst>
          <pc:docMk/>
          <pc:sldMk cId="0" sldId="353"/>
        </pc:sldMkLst>
      </pc:sldChg>
      <pc:sldChg chg="del">
        <pc:chgData name="Niccolo Galli" userId="1fe26425-73d0-4adf-bb37-bf6a7f4ff396" providerId="ADAL" clId="{A1CDB482-AC6B-BB4D-B0AA-AE6DE34E1845}" dt="2021-05-31T18:47:19.541" v="6788" actId="2696"/>
        <pc:sldMkLst>
          <pc:docMk/>
          <pc:sldMk cId="0" sldId="354"/>
        </pc:sldMkLst>
      </pc:sldChg>
      <pc:sldChg chg="del">
        <pc:chgData name="Niccolo Galli" userId="1fe26425-73d0-4adf-bb37-bf6a7f4ff396" providerId="ADAL" clId="{A1CDB482-AC6B-BB4D-B0AA-AE6DE34E1845}" dt="2021-05-31T18:47:36.542" v="6812" actId="2696"/>
        <pc:sldMkLst>
          <pc:docMk/>
          <pc:sldMk cId="0" sldId="355"/>
        </pc:sldMkLst>
      </pc:sldChg>
      <pc:sldChg chg="del">
        <pc:chgData name="Niccolo Galli" userId="1fe26425-73d0-4adf-bb37-bf6a7f4ff396" providerId="ADAL" clId="{A1CDB482-AC6B-BB4D-B0AA-AE6DE34E1845}" dt="2021-05-31T18:47:24.922" v="6798" actId="2696"/>
        <pc:sldMkLst>
          <pc:docMk/>
          <pc:sldMk cId="0" sldId="356"/>
        </pc:sldMkLst>
      </pc:sldChg>
      <pc:sldChg chg="delSp del mod">
        <pc:chgData name="Niccolo Galli" userId="1fe26425-73d0-4adf-bb37-bf6a7f4ff396" providerId="ADAL" clId="{A1CDB482-AC6B-BB4D-B0AA-AE6DE34E1845}" dt="2021-06-01T07:01:53.076" v="6922" actId="2696"/>
        <pc:sldMkLst>
          <pc:docMk/>
          <pc:sldMk cId="0" sldId="364"/>
        </pc:sldMkLst>
        <pc:spChg chg="del">
          <ac:chgData name="Niccolo Galli" userId="1fe26425-73d0-4adf-bb37-bf6a7f4ff396" providerId="ADAL" clId="{A1CDB482-AC6B-BB4D-B0AA-AE6DE34E1845}" dt="2021-06-01T07:01:45.275" v="6919" actId="21"/>
          <ac:spMkLst>
            <pc:docMk/>
            <pc:sldMk cId="0" sldId="364"/>
            <ac:spMk id="8" creationId="{8E3E8D29-936C-7945-978F-8117D04F9639}"/>
          </ac:spMkLst>
        </pc:spChg>
        <pc:spChg chg="del">
          <ac:chgData name="Niccolo Galli" userId="1fe26425-73d0-4adf-bb37-bf6a7f4ff396" providerId="ADAL" clId="{A1CDB482-AC6B-BB4D-B0AA-AE6DE34E1845}" dt="2021-06-01T07:01:45.275" v="6919" actId="21"/>
          <ac:spMkLst>
            <pc:docMk/>
            <pc:sldMk cId="0" sldId="364"/>
            <ac:spMk id="9" creationId="{F1C2FD54-A848-774C-85A6-80DFD41935E3}"/>
          </ac:spMkLst>
        </pc:spChg>
      </pc:sldChg>
      <pc:sldChg chg="del">
        <pc:chgData name="Niccolo Galli" userId="1fe26425-73d0-4adf-bb37-bf6a7f4ff396" providerId="ADAL" clId="{A1CDB482-AC6B-BB4D-B0AA-AE6DE34E1845}" dt="2021-05-31T18:47:42.944" v="6823" actId="2696"/>
        <pc:sldMkLst>
          <pc:docMk/>
          <pc:sldMk cId="0" sldId="365"/>
        </pc:sldMkLst>
      </pc:sldChg>
      <pc:sldChg chg="del">
        <pc:chgData name="Niccolo Galli" userId="1fe26425-73d0-4adf-bb37-bf6a7f4ff396" providerId="ADAL" clId="{A1CDB482-AC6B-BB4D-B0AA-AE6DE34E1845}" dt="2021-05-31T18:47:43.325" v="6824" actId="2696"/>
        <pc:sldMkLst>
          <pc:docMk/>
          <pc:sldMk cId="0" sldId="366"/>
        </pc:sldMkLst>
      </pc:sldChg>
      <pc:sldChg chg="del">
        <pc:chgData name="Niccolo Galli" userId="1fe26425-73d0-4adf-bb37-bf6a7f4ff396" providerId="ADAL" clId="{A1CDB482-AC6B-BB4D-B0AA-AE6DE34E1845}" dt="2021-05-31T18:47:43.650" v="6825" actId="2696"/>
        <pc:sldMkLst>
          <pc:docMk/>
          <pc:sldMk cId="0" sldId="367"/>
        </pc:sldMkLst>
      </pc:sldChg>
      <pc:sldChg chg="del">
        <pc:chgData name="Niccolo Galli" userId="1fe26425-73d0-4adf-bb37-bf6a7f4ff396" providerId="ADAL" clId="{A1CDB482-AC6B-BB4D-B0AA-AE6DE34E1845}" dt="2021-05-31T18:47:37.196" v="6816" actId="2696"/>
        <pc:sldMkLst>
          <pc:docMk/>
          <pc:sldMk cId="0" sldId="368"/>
        </pc:sldMkLst>
      </pc:sldChg>
      <pc:sldChg chg="del">
        <pc:chgData name="Niccolo Galli" userId="1fe26425-73d0-4adf-bb37-bf6a7f4ff396" providerId="ADAL" clId="{A1CDB482-AC6B-BB4D-B0AA-AE6DE34E1845}" dt="2021-05-31T18:47:32.355" v="6808" actId="2696"/>
        <pc:sldMkLst>
          <pc:docMk/>
          <pc:sldMk cId="0" sldId="369"/>
        </pc:sldMkLst>
      </pc:sldChg>
      <pc:sldChg chg="del">
        <pc:chgData name="Niccolo Galli" userId="1fe26425-73d0-4adf-bb37-bf6a7f4ff396" providerId="ADAL" clId="{A1CDB482-AC6B-BB4D-B0AA-AE6DE34E1845}" dt="2021-05-31T18:47:24.422" v="6797" actId="2696"/>
        <pc:sldMkLst>
          <pc:docMk/>
          <pc:sldMk cId="0" sldId="370"/>
        </pc:sldMkLst>
      </pc:sldChg>
      <pc:sldChg chg="del">
        <pc:chgData name="Niccolo Galli" userId="1fe26425-73d0-4adf-bb37-bf6a7f4ff396" providerId="ADAL" clId="{A1CDB482-AC6B-BB4D-B0AA-AE6DE34E1845}" dt="2021-05-31T18:47:23.342" v="6795" actId="2696"/>
        <pc:sldMkLst>
          <pc:docMk/>
          <pc:sldMk cId="0" sldId="372"/>
        </pc:sldMkLst>
      </pc:sldChg>
      <pc:sldChg chg="del">
        <pc:chgData name="Niccolo Galli" userId="1fe26425-73d0-4adf-bb37-bf6a7f4ff396" providerId="ADAL" clId="{A1CDB482-AC6B-BB4D-B0AA-AE6DE34E1845}" dt="2021-05-31T18:47:23.897" v="6796" actId="2696"/>
        <pc:sldMkLst>
          <pc:docMk/>
          <pc:sldMk cId="0" sldId="374"/>
        </pc:sldMkLst>
      </pc:sldChg>
      <pc:sldChg chg="del">
        <pc:chgData name="Niccolo Galli" userId="1fe26425-73d0-4adf-bb37-bf6a7f4ff396" providerId="ADAL" clId="{A1CDB482-AC6B-BB4D-B0AA-AE6DE34E1845}" dt="2021-05-31T18:47:15.983" v="6785" actId="2696"/>
        <pc:sldMkLst>
          <pc:docMk/>
          <pc:sldMk cId="0" sldId="375"/>
        </pc:sldMkLst>
      </pc:sldChg>
      <pc:sldChg chg="del">
        <pc:chgData name="Niccolo Galli" userId="1fe26425-73d0-4adf-bb37-bf6a7f4ff396" providerId="ADAL" clId="{A1CDB482-AC6B-BB4D-B0AA-AE6DE34E1845}" dt="2021-05-31T18:47:25.517" v="6799" actId="2696"/>
        <pc:sldMkLst>
          <pc:docMk/>
          <pc:sldMk cId="0" sldId="378"/>
        </pc:sldMkLst>
      </pc:sldChg>
      <pc:sldChg chg="del">
        <pc:chgData name="Niccolo Galli" userId="1fe26425-73d0-4adf-bb37-bf6a7f4ff396" providerId="ADAL" clId="{A1CDB482-AC6B-BB4D-B0AA-AE6DE34E1845}" dt="2021-05-31T18:47:22.191" v="6794" actId="2696"/>
        <pc:sldMkLst>
          <pc:docMk/>
          <pc:sldMk cId="0" sldId="379"/>
        </pc:sldMkLst>
      </pc:sldChg>
      <pc:sldChg chg="del">
        <pc:chgData name="Niccolo Galli" userId="1fe26425-73d0-4adf-bb37-bf6a7f4ff396" providerId="ADAL" clId="{A1CDB482-AC6B-BB4D-B0AA-AE6DE34E1845}" dt="2021-05-31T18:47:19.883" v="6790" actId="2696"/>
        <pc:sldMkLst>
          <pc:docMk/>
          <pc:sldMk cId="0" sldId="381"/>
        </pc:sldMkLst>
      </pc:sldChg>
      <pc:sldChg chg="addSp delSp modSp add mod ord modNotesTx">
        <pc:chgData name="Niccolo Galli" userId="1fe26425-73d0-4adf-bb37-bf6a7f4ff396" providerId="ADAL" clId="{A1CDB482-AC6B-BB4D-B0AA-AE6DE34E1845}" dt="2021-06-09T15:57:07.373" v="19285" actId="20577"/>
        <pc:sldMkLst>
          <pc:docMk/>
          <pc:sldMk cId="2358125064" sldId="382"/>
        </pc:sldMkLst>
        <pc:spChg chg="mod">
          <ac:chgData name="Niccolo Galli" userId="1fe26425-73d0-4adf-bb37-bf6a7f4ff396" providerId="ADAL" clId="{A1CDB482-AC6B-BB4D-B0AA-AE6DE34E1845}" dt="2021-06-09T14:57:15.682" v="18870" actId="20577"/>
          <ac:spMkLst>
            <pc:docMk/>
            <pc:sldMk cId="2358125064" sldId="382"/>
            <ac:spMk id="4" creationId="{903ACF89-8238-0849-ABD8-E47AD65320F6}"/>
          </ac:spMkLst>
        </pc:spChg>
        <pc:spChg chg="del mod">
          <ac:chgData name="Niccolo Galli" userId="1fe26425-73d0-4adf-bb37-bf6a7f4ff396" providerId="ADAL" clId="{A1CDB482-AC6B-BB4D-B0AA-AE6DE34E1845}" dt="2021-05-31T14:20:26.241" v="1225" actId="478"/>
          <ac:spMkLst>
            <pc:docMk/>
            <pc:sldMk cId="2358125064" sldId="382"/>
            <ac:spMk id="5" creationId="{1DDCDD0E-2593-9945-9627-6C2C4FA04913}"/>
          </ac:spMkLst>
        </pc:spChg>
        <pc:spChg chg="del">
          <ac:chgData name="Niccolo Galli" userId="1fe26425-73d0-4adf-bb37-bf6a7f4ff396" providerId="ADAL" clId="{A1CDB482-AC6B-BB4D-B0AA-AE6DE34E1845}" dt="2021-05-31T14:28:45.775" v="1300" actId="478"/>
          <ac:spMkLst>
            <pc:docMk/>
            <pc:sldMk cId="2358125064" sldId="382"/>
            <ac:spMk id="6" creationId="{9B6C866D-8E76-D34B-8650-2EFCB009C05A}"/>
          </ac:spMkLst>
        </pc:spChg>
        <pc:spChg chg="mod">
          <ac:chgData name="Niccolo Galli" userId="1fe26425-73d0-4adf-bb37-bf6a7f4ff396" providerId="ADAL" clId="{A1CDB482-AC6B-BB4D-B0AA-AE6DE34E1845}" dt="2021-06-01T10:38:47.084" v="11198" actId="1076"/>
          <ac:spMkLst>
            <pc:docMk/>
            <pc:sldMk cId="2358125064" sldId="382"/>
            <ac:spMk id="7" creationId="{7B67943C-0187-F444-9D00-57DE9F96BFE0}"/>
          </ac:spMkLst>
        </pc:spChg>
        <pc:spChg chg="mod">
          <ac:chgData name="Niccolo Galli" userId="1fe26425-73d0-4adf-bb37-bf6a7f4ff396" providerId="ADAL" clId="{A1CDB482-AC6B-BB4D-B0AA-AE6DE34E1845}" dt="2021-06-01T10:38:47.084" v="11198" actId="1076"/>
          <ac:spMkLst>
            <pc:docMk/>
            <pc:sldMk cId="2358125064" sldId="382"/>
            <ac:spMk id="8" creationId="{4BBED7F4-98A6-FF4C-942B-769624172FCC}"/>
          </ac:spMkLst>
        </pc:spChg>
        <pc:spChg chg="add mod">
          <ac:chgData name="Niccolo Galli" userId="1fe26425-73d0-4adf-bb37-bf6a7f4ff396" providerId="ADAL" clId="{A1CDB482-AC6B-BB4D-B0AA-AE6DE34E1845}" dt="2021-06-09T15:57:07.373" v="19285" actId="20577"/>
          <ac:spMkLst>
            <pc:docMk/>
            <pc:sldMk cId="2358125064" sldId="382"/>
            <ac:spMk id="10" creationId="{7DC7BAD4-F5BD-DD46-9A2A-85ADB6AA512C}"/>
          </ac:spMkLst>
        </pc:spChg>
        <pc:spChg chg="add mod">
          <ac:chgData name="Niccolo Galli" userId="1fe26425-73d0-4adf-bb37-bf6a7f4ff396" providerId="ADAL" clId="{A1CDB482-AC6B-BB4D-B0AA-AE6DE34E1845}" dt="2021-06-01T13:00:45.746" v="12816" actId="20577"/>
          <ac:spMkLst>
            <pc:docMk/>
            <pc:sldMk cId="2358125064" sldId="382"/>
            <ac:spMk id="11" creationId="{C823456A-CEF4-8F44-A0D2-24760CEFF206}"/>
          </ac:spMkLst>
        </pc:spChg>
        <pc:spChg chg="add mod">
          <ac:chgData name="Niccolo Galli" userId="1fe26425-73d0-4adf-bb37-bf6a7f4ff396" providerId="ADAL" clId="{A1CDB482-AC6B-BB4D-B0AA-AE6DE34E1845}" dt="2021-06-01T08:53:49.478" v="10229" actId="1076"/>
          <ac:spMkLst>
            <pc:docMk/>
            <pc:sldMk cId="2358125064" sldId="382"/>
            <ac:spMk id="12" creationId="{E82DCA33-DCBF-FA49-8724-15703C436BD2}"/>
          </ac:spMkLst>
        </pc:spChg>
        <pc:spChg chg="add del mod">
          <ac:chgData name="Niccolo Galli" userId="1fe26425-73d0-4adf-bb37-bf6a7f4ff396" providerId="ADAL" clId="{A1CDB482-AC6B-BB4D-B0AA-AE6DE34E1845}" dt="2021-05-31T16:38:05.149" v="4733"/>
          <ac:spMkLst>
            <pc:docMk/>
            <pc:sldMk cId="2358125064" sldId="382"/>
            <ac:spMk id="13" creationId="{A9C0616A-BF66-3846-A017-E22FC3611519}"/>
          </ac:spMkLst>
        </pc:spChg>
        <pc:spChg chg="add del mod">
          <ac:chgData name="Niccolo Galli" userId="1fe26425-73d0-4adf-bb37-bf6a7f4ff396" providerId="ADAL" clId="{A1CDB482-AC6B-BB4D-B0AA-AE6DE34E1845}" dt="2021-05-31T17:12:04.428" v="5459"/>
          <ac:spMkLst>
            <pc:docMk/>
            <pc:sldMk cId="2358125064" sldId="382"/>
            <ac:spMk id="15" creationId="{AE98B6D0-0B04-DB48-BCCB-A1804F94CAC7}"/>
          </ac:spMkLst>
        </pc:spChg>
        <pc:picChg chg="add del">
          <ac:chgData name="Niccolo Galli" userId="1fe26425-73d0-4adf-bb37-bf6a7f4ff396" providerId="ADAL" clId="{A1CDB482-AC6B-BB4D-B0AA-AE6DE34E1845}" dt="2021-06-03T07:25:38.107" v="18494"/>
          <ac:picMkLst>
            <pc:docMk/>
            <pc:sldMk cId="2358125064" sldId="382"/>
            <ac:picMk id="2" creationId="{B1D6E29C-1307-9D45-B325-2DDD920AB33F}"/>
          </ac:picMkLst>
        </pc:picChg>
        <pc:cxnChg chg="mod">
          <ac:chgData name="Niccolo Galli" userId="1fe26425-73d0-4adf-bb37-bf6a7f4ff396" providerId="ADAL" clId="{A1CDB482-AC6B-BB4D-B0AA-AE6DE34E1845}" dt="2021-05-31T14:31:15.001" v="1358" actId="14100"/>
          <ac:cxnSpMkLst>
            <pc:docMk/>
            <pc:sldMk cId="2358125064" sldId="382"/>
            <ac:cxnSpMk id="9" creationId="{513B8B65-4221-8D4E-883B-0D312F1EFD16}"/>
          </ac:cxnSpMkLst>
        </pc:cxnChg>
      </pc:sldChg>
      <pc:sldChg chg="addSp delSp modSp add mod modNotesTx">
        <pc:chgData name="Niccolo Galli" userId="1fe26425-73d0-4adf-bb37-bf6a7f4ff396" providerId="ADAL" clId="{A1CDB482-AC6B-BB4D-B0AA-AE6DE34E1845}" dt="2021-06-01T10:34:01.515" v="11028" actId="1076"/>
        <pc:sldMkLst>
          <pc:docMk/>
          <pc:sldMk cId="3270676730" sldId="383"/>
        </pc:sldMkLst>
        <pc:spChg chg="mod">
          <ac:chgData name="Niccolo Galli" userId="1fe26425-73d0-4adf-bb37-bf6a7f4ff396" providerId="ADAL" clId="{A1CDB482-AC6B-BB4D-B0AA-AE6DE34E1845}" dt="2021-06-01T10:33:57.025" v="11027" actId="1076"/>
          <ac:spMkLst>
            <pc:docMk/>
            <pc:sldMk cId="3270676730" sldId="383"/>
            <ac:spMk id="2" creationId="{6925F65F-4235-624B-92A6-BDE6A73ADC7D}"/>
          </ac:spMkLst>
        </pc:spChg>
        <pc:spChg chg="del">
          <ac:chgData name="Niccolo Galli" userId="1fe26425-73d0-4adf-bb37-bf6a7f4ff396" providerId="ADAL" clId="{A1CDB482-AC6B-BB4D-B0AA-AE6DE34E1845}" dt="2021-05-31T16:45:53.982" v="5050" actId="478"/>
          <ac:spMkLst>
            <pc:docMk/>
            <pc:sldMk cId="3270676730" sldId="383"/>
            <ac:spMk id="3" creationId="{AB37EC13-B04B-D045-BE81-67B992192C2E}"/>
          </ac:spMkLst>
        </pc:spChg>
        <pc:spChg chg="mod">
          <ac:chgData name="Niccolo Galli" userId="1fe26425-73d0-4adf-bb37-bf6a7f4ff396" providerId="ADAL" clId="{A1CDB482-AC6B-BB4D-B0AA-AE6DE34E1845}" dt="2021-06-01T10:34:01.515" v="11028" actId="1076"/>
          <ac:spMkLst>
            <pc:docMk/>
            <pc:sldMk cId="3270676730" sldId="383"/>
            <ac:spMk id="6" creationId="{B53FB9BA-3CCD-E94B-8B09-045C7C403F30}"/>
          </ac:spMkLst>
        </pc:spChg>
        <pc:spChg chg="del">
          <ac:chgData name="Niccolo Galli" userId="1fe26425-73d0-4adf-bb37-bf6a7f4ff396" providerId="ADAL" clId="{A1CDB482-AC6B-BB4D-B0AA-AE6DE34E1845}" dt="2021-05-31T16:45:57.154" v="5051" actId="478"/>
          <ac:spMkLst>
            <pc:docMk/>
            <pc:sldMk cId="3270676730" sldId="383"/>
            <ac:spMk id="7" creationId="{F21BBF97-449D-4948-805E-1C767A59FBA9}"/>
          </ac:spMkLst>
        </pc:spChg>
        <pc:spChg chg="add del mod">
          <ac:chgData name="Niccolo Galli" userId="1fe26425-73d0-4adf-bb37-bf6a7f4ff396" providerId="ADAL" clId="{A1CDB482-AC6B-BB4D-B0AA-AE6DE34E1845}" dt="2021-05-31T16:54:32.581" v="5171" actId="478"/>
          <ac:spMkLst>
            <pc:docMk/>
            <pc:sldMk cId="3270676730" sldId="383"/>
            <ac:spMk id="8" creationId="{DF616E77-6BAC-7C48-98BA-01B88B29856B}"/>
          </ac:spMkLst>
        </pc:spChg>
        <pc:spChg chg="add del mod">
          <ac:chgData name="Niccolo Galli" userId="1fe26425-73d0-4adf-bb37-bf6a7f4ff396" providerId="ADAL" clId="{A1CDB482-AC6B-BB4D-B0AA-AE6DE34E1845}" dt="2021-06-01T07:27:55.720" v="7512" actId="478"/>
          <ac:spMkLst>
            <pc:docMk/>
            <pc:sldMk cId="3270676730" sldId="383"/>
            <ac:spMk id="9" creationId="{7B305847-C2AB-E54B-AE1C-75B92307FBF0}"/>
          </ac:spMkLst>
        </pc:spChg>
      </pc:sldChg>
      <pc:sldChg chg="new del">
        <pc:chgData name="Niccolo Galli" userId="1fe26425-73d0-4adf-bb37-bf6a7f4ff396" providerId="ADAL" clId="{A1CDB482-AC6B-BB4D-B0AA-AE6DE34E1845}" dt="2021-05-31T14:33:20.206" v="1468" actId="2696"/>
        <pc:sldMkLst>
          <pc:docMk/>
          <pc:sldMk cId="3423365096" sldId="383"/>
        </pc:sldMkLst>
      </pc:sldChg>
      <pc:sldChg chg="new del">
        <pc:chgData name="Niccolo Galli" userId="1fe26425-73d0-4adf-bb37-bf6a7f4ff396" providerId="ADAL" clId="{A1CDB482-AC6B-BB4D-B0AA-AE6DE34E1845}" dt="2021-05-31T17:24:14.187" v="5703" actId="2696"/>
        <pc:sldMkLst>
          <pc:docMk/>
          <pc:sldMk cId="53647066" sldId="384"/>
        </pc:sldMkLst>
      </pc:sldChg>
      <pc:sldChg chg="addSp modSp add del mod">
        <pc:chgData name="Niccolo Galli" userId="1fe26425-73d0-4adf-bb37-bf6a7f4ff396" providerId="ADAL" clId="{A1CDB482-AC6B-BB4D-B0AA-AE6DE34E1845}" dt="2021-06-01T07:01:38.753" v="6917" actId="2696"/>
        <pc:sldMkLst>
          <pc:docMk/>
          <pc:sldMk cId="1578246563" sldId="384"/>
        </pc:sldMkLst>
        <pc:spChg chg="add mod">
          <ac:chgData name="Niccolo Galli" userId="1fe26425-73d0-4adf-bb37-bf6a7f4ff396" providerId="ADAL" clId="{A1CDB482-AC6B-BB4D-B0AA-AE6DE34E1845}" dt="2021-06-01T07:00:17.483" v="6848"/>
          <ac:spMkLst>
            <pc:docMk/>
            <pc:sldMk cId="1578246563" sldId="384"/>
            <ac:spMk id="2" creationId="{80D54CEC-93CE-F945-909C-8812210EAFCF}"/>
          </ac:spMkLst>
        </pc:spChg>
        <pc:spChg chg="mod">
          <ac:chgData name="Niccolo Galli" userId="1fe26425-73d0-4adf-bb37-bf6a7f4ff396" providerId="ADAL" clId="{A1CDB482-AC6B-BB4D-B0AA-AE6DE34E1845}" dt="2021-06-01T07:00:16.343" v="6847"/>
          <ac:spMkLst>
            <pc:docMk/>
            <pc:sldMk cId="1578246563" sldId="384"/>
            <ac:spMk id="107521" creationId="{6F9FAC30-D542-3F47-BD2E-F00E2F087A43}"/>
          </ac:spMkLst>
        </pc:spChg>
      </pc:sldChg>
      <pc:sldChg chg="addSp modSp add mod modNotesTx">
        <pc:chgData name="Niccolo Galli" userId="1fe26425-73d0-4adf-bb37-bf6a7f4ff396" providerId="ADAL" clId="{A1CDB482-AC6B-BB4D-B0AA-AE6DE34E1845}" dt="2021-06-01T07:02:16.961" v="6927" actId="20577"/>
        <pc:sldMkLst>
          <pc:docMk/>
          <pc:sldMk cId="3277722243" sldId="384"/>
        </pc:sldMkLst>
        <pc:spChg chg="add mod">
          <ac:chgData name="Niccolo Galli" userId="1fe26425-73d0-4adf-bb37-bf6a7f4ff396" providerId="ADAL" clId="{A1CDB482-AC6B-BB4D-B0AA-AE6DE34E1845}" dt="2021-06-01T07:01:50.893" v="6921" actId="1076"/>
          <ac:spMkLst>
            <pc:docMk/>
            <pc:sldMk cId="3277722243" sldId="384"/>
            <ac:spMk id="7" creationId="{49B3AC1F-4F2E-4040-9CA7-7B5CFBA07B92}"/>
          </ac:spMkLst>
        </pc:spChg>
        <pc:spChg chg="add mod">
          <ac:chgData name="Niccolo Galli" userId="1fe26425-73d0-4adf-bb37-bf6a7f4ff396" providerId="ADAL" clId="{A1CDB482-AC6B-BB4D-B0AA-AE6DE34E1845}" dt="2021-06-01T07:01:50.893" v="6921" actId="1076"/>
          <ac:spMkLst>
            <pc:docMk/>
            <pc:sldMk cId="3277722243" sldId="384"/>
            <ac:spMk id="8" creationId="{37B8E282-E030-EC4A-AB03-37A354A1EAC0}"/>
          </ac:spMkLst>
        </pc:spChg>
      </pc:sldChg>
      <pc:sldChg chg="addSp delSp modSp add mod modNotesTx">
        <pc:chgData name="Niccolo Galli" userId="1fe26425-73d0-4adf-bb37-bf6a7f4ff396" providerId="ADAL" clId="{A1CDB482-AC6B-BB4D-B0AA-AE6DE34E1845}" dt="2021-06-09T12:57:08.888" v="18775" actId="20577"/>
        <pc:sldMkLst>
          <pc:docMk/>
          <pc:sldMk cId="124268718" sldId="385"/>
        </pc:sldMkLst>
        <pc:spChg chg="del mod">
          <ac:chgData name="Niccolo Galli" userId="1fe26425-73d0-4adf-bb37-bf6a7f4ff396" providerId="ADAL" clId="{A1CDB482-AC6B-BB4D-B0AA-AE6DE34E1845}" dt="2021-06-01T09:10:08.943" v="10460" actId="478"/>
          <ac:spMkLst>
            <pc:docMk/>
            <pc:sldMk cId="124268718" sldId="385"/>
            <ac:spMk id="2" creationId="{6925F65F-4235-624B-92A6-BDE6A73ADC7D}"/>
          </ac:spMkLst>
        </pc:spChg>
        <pc:spChg chg="del">
          <ac:chgData name="Niccolo Galli" userId="1fe26425-73d0-4adf-bb37-bf6a7f4ff396" providerId="ADAL" clId="{A1CDB482-AC6B-BB4D-B0AA-AE6DE34E1845}" dt="2021-06-01T07:27:30.364" v="7495" actId="478"/>
          <ac:spMkLst>
            <pc:docMk/>
            <pc:sldMk cId="124268718" sldId="385"/>
            <ac:spMk id="6" creationId="{B53FB9BA-3CCD-E94B-8B09-045C7C403F30}"/>
          </ac:spMkLst>
        </pc:spChg>
        <pc:spChg chg="add mod">
          <ac:chgData name="Niccolo Galli" userId="1fe26425-73d0-4adf-bb37-bf6a7f4ff396" providerId="ADAL" clId="{A1CDB482-AC6B-BB4D-B0AA-AE6DE34E1845}" dt="2021-06-01T09:11:33.591" v="10513" actId="1076"/>
          <ac:spMkLst>
            <pc:docMk/>
            <pc:sldMk cId="124268718" sldId="385"/>
            <ac:spMk id="7" creationId="{BA5E64B2-3A49-714C-9CB7-EEFB9B3E552E}"/>
          </ac:spMkLst>
        </pc:spChg>
        <pc:spChg chg="mod">
          <ac:chgData name="Niccolo Galli" userId="1fe26425-73d0-4adf-bb37-bf6a7f4ff396" providerId="ADAL" clId="{A1CDB482-AC6B-BB4D-B0AA-AE6DE34E1845}" dt="2021-06-09T12:57:08.888" v="18775" actId="20577"/>
          <ac:spMkLst>
            <pc:docMk/>
            <pc:sldMk cId="124268718" sldId="385"/>
            <ac:spMk id="9" creationId="{7B305847-C2AB-E54B-AE1C-75B92307FBF0}"/>
          </ac:spMkLst>
        </pc:spChg>
      </pc:sldChg>
      <pc:sldChg chg="delSp modSp add del mod modShow">
        <pc:chgData name="Niccolo Galli" userId="1fe26425-73d0-4adf-bb37-bf6a7f4ff396" providerId="ADAL" clId="{A1CDB482-AC6B-BB4D-B0AA-AE6DE34E1845}" dt="2021-06-09T15:52:33.303" v="19284" actId="2696"/>
        <pc:sldMkLst>
          <pc:docMk/>
          <pc:sldMk cId="1475745295" sldId="386"/>
        </pc:sldMkLst>
        <pc:spChg chg="mod">
          <ac:chgData name="Niccolo Galli" userId="1fe26425-73d0-4adf-bb37-bf6a7f4ff396" providerId="ADAL" clId="{A1CDB482-AC6B-BB4D-B0AA-AE6DE34E1845}" dt="2021-06-01T12:59:51.791" v="12814" actId="1076"/>
          <ac:spMkLst>
            <pc:docMk/>
            <pc:sldMk cId="1475745295" sldId="386"/>
            <ac:spMk id="2" creationId="{AE14101C-2A8D-BE47-8B1A-7C76E75FD93D}"/>
          </ac:spMkLst>
        </pc:spChg>
        <pc:spChg chg="del">
          <ac:chgData name="Niccolo Galli" userId="1fe26425-73d0-4adf-bb37-bf6a7f4ff396" providerId="ADAL" clId="{A1CDB482-AC6B-BB4D-B0AA-AE6DE34E1845}" dt="2021-06-01T07:35:00.316" v="7924" actId="478"/>
          <ac:spMkLst>
            <pc:docMk/>
            <pc:sldMk cId="1475745295" sldId="386"/>
            <ac:spMk id="3" creationId="{34979932-1417-FC48-BEAB-7EF7668DDDAC}"/>
          </ac:spMkLst>
        </pc:spChg>
        <pc:spChg chg="del">
          <ac:chgData name="Niccolo Galli" userId="1fe26425-73d0-4adf-bb37-bf6a7f4ff396" providerId="ADAL" clId="{A1CDB482-AC6B-BB4D-B0AA-AE6DE34E1845}" dt="2021-06-01T07:35:00.316" v="7924" actId="478"/>
          <ac:spMkLst>
            <pc:docMk/>
            <pc:sldMk cId="1475745295" sldId="386"/>
            <ac:spMk id="4" creationId="{696541A0-B171-984B-8753-F8B6B372EB00}"/>
          </ac:spMkLst>
        </pc:spChg>
        <pc:spChg chg="mod">
          <ac:chgData name="Niccolo Galli" userId="1fe26425-73d0-4adf-bb37-bf6a7f4ff396" providerId="ADAL" clId="{A1CDB482-AC6B-BB4D-B0AA-AE6DE34E1845}" dt="2021-06-09T15:12:58.621" v="18907" actId="6549"/>
          <ac:spMkLst>
            <pc:docMk/>
            <pc:sldMk cId="1475745295" sldId="386"/>
            <ac:spMk id="8" creationId="{87DDEF5C-FB71-FA44-8D11-3672189ED25B}"/>
          </ac:spMkLst>
        </pc:spChg>
      </pc:sldChg>
      <pc:sldChg chg="addSp delSp modSp add mod">
        <pc:chgData name="Niccolo Galli" userId="1fe26425-73d0-4adf-bb37-bf6a7f4ff396" providerId="ADAL" clId="{A1CDB482-AC6B-BB4D-B0AA-AE6DE34E1845}" dt="2021-06-09T16:00:27.751" v="19296" actId="1076"/>
        <pc:sldMkLst>
          <pc:docMk/>
          <pc:sldMk cId="3638422250" sldId="387"/>
        </pc:sldMkLst>
        <pc:spChg chg="add mod">
          <ac:chgData name="Niccolo Galli" userId="1fe26425-73d0-4adf-bb37-bf6a7f4ff396" providerId="ADAL" clId="{A1CDB482-AC6B-BB4D-B0AA-AE6DE34E1845}" dt="2021-06-09T15:59:32.374" v="19291" actId="1076"/>
          <ac:spMkLst>
            <pc:docMk/>
            <pc:sldMk cId="3638422250" sldId="387"/>
            <ac:spMk id="2" creationId="{1FB4309B-F458-5244-A829-955B8B447F0F}"/>
          </ac:spMkLst>
        </pc:spChg>
        <pc:spChg chg="del">
          <ac:chgData name="Niccolo Galli" userId="1fe26425-73d0-4adf-bb37-bf6a7f4ff396" providerId="ADAL" clId="{A1CDB482-AC6B-BB4D-B0AA-AE6DE34E1845}" dt="2021-06-01T13:09:00.920" v="12818" actId="478"/>
          <ac:spMkLst>
            <pc:docMk/>
            <pc:sldMk cId="3638422250" sldId="387"/>
            <ac:spMk id="2" creationId="{F590358A-54BD-D544-9112-A4F292AB1FE3}"/>
          </ac:spMkLst>
        </pc:spChg>
        <pc:spChg chg="del">
          <ac:chgData name="Niccolo Galli" userId="1fe26425-73d0-4adf-bb37-bf6a7f4ff396" providerId="ADAL" clId="{A1CDB482-AC6B-BB4D-B0AA-AE6DE34E1845}" dt="2021-06-01T13:12:27.962" v="12821" actId="478"/>
          <ac:spMkLst>
            <pc:docMk/>
            <pc:sldMk cId="3638422250" sldId="387"/>
            <ac:spMk id="6" creationId="{6C19FBE7-5B25-A545-9A00-D20F039B52EE}"/>
          </ac:spMkLst>
        </pc:spChg>
        <pc:spChg chg="add mod">
          <ac:chgData name="Niccolo Galli" userId="1fe26425-73d0-4adf-bb37-bf6a7f4ff396" providerId="ADAL" clId="{A1CDB482-AC6B-BB4D-B0AA-AE6DE34E1845}" dt="2021-06-09T15:25:21.205" v="19263" actId="1076"/>
          <ac:spMkLst>
            <pc:docMk/>
            <pc:sldMk cId="3638422250" sldId="387"/>
            <ac:spMk id="9" creationId="{6F84F85D-AF05-E94B-A499-A43AC4260E9F}"/>
          </ac:spMkLst>
        </pc:spChg>
        <pc:spChg chg="add mod">
          <ac:chgData name="Niccolo Galli" userId="1fe26425-73d0-4adf-bb37-bf6a7f4ff396" providerId="ADAL" clId="{A1CDB482-AC6B-BB4D-B0AA-AE6DE34E1845}" dt="2021-06-09T16:00:27.751" v="19296" actId="1076"/>
          <ac:spMkLst>
            <pc:docMk/>
            <pc:sldMk cId="3638422250" sldId="387"/>
            <ac:spMk id="16" creationId="{73472D71-5A86-4845-AD4E-DC2569AB4FD9}"/>
          </ac:spMkLst>
        </pc:spChg>
        <pc:picChg chg="del">
          <ac:chgData name="Niccolo Galli" userId="1fe26425-73d0-4adf-bb37-bf6a7f4ff396" providerId="ADAL" clId="{A1CDB482-AC6B-BB4D-B0AA-AE6DE34E1845}" dt="2021-06-01T13:12:30.151" v="12822" actId="478"/>
          <ac:picMkLst>
            <pc:docMk/>
            <pc:sldMk cId="3638422250" sldId="387"/>
            <ac:picMk id="7" creationId="{6C3B184E-F6A4-B94F-9F42-42B6A1D2324C}"/>
          </ac:picMkLst>
        </pc:picChg>
        <pc:picChg chg="del">
          <ac:chgData name="Niccolo Galli" userId="1fe26425-73d0-4adf-bb37-bf6a7f4ff396" providerId="ADAL" clId="{A1CDB482-AC6B-BB4D-B0AA-AE6DE34E1845}" dt="2021-06-01T13:12:30.151" v="12822" actId="478"/>
          <ac:picMkLst>
            <pc:docMk/>
            <pc:sldMk cId="3638422250" sldId="387"/>
            <ac:picMk id="8" creationId="{552602E1-89F4-B742-A5EA-2B631372DE29}"/>
          </ac:picMkLst>
        </pc:picChg>
        <pc:picChg chg="add mod">
          <ac:chgData name="Niccolo Galli" userId="1fe26425-73d0-4adf-bb37-bf6a7f4ff396" providerId="ADAL" clId="{A1CDB482-AC6B-BB4D-B0AA-AE6DE34E1845}" dt="2021-06-01T15:33:05.993" v="13222" actId="1076"/>
          <ac:picMkLst>
            <pc:docMk/>
            <pc:sldMk cId="3638422250" sldId="387"/>
            <ac:picMk id="18" creationId="{D1671D49-20C2-FD4D-B541-C6B94840A9FA}"/>
          </ac:picMkLst>
        </pc:picChg>
        <pc:picChg chg="add mod">
          <ac:chgData name="Niccolo Galli" userId="1fe26425-73d0-4adf-bb37-bf6a7f4ff396" providerId="ADAL" clId="{A1CDB482-AC6B-BB4D-B0AA-AE6DE34E1845}" dt="2021-06-01T15:32:49.256" v="13192" actId="1076"/>
          <ac:picMkLst>
            <pc:docMk/>
            <pc:sldMk cId="3638422250" sldId="387"/>
            <ac:picMk id="19" creationId="{F9C4C6B4-27A3-844A-978C-074560EE7536}"/>
          </ac:picMkLst>
        </pc:picChg>
        <pc:picChg chg="add del mod">
          <ac:chgData name="Niccolo Galli" userId="1fe26425-73d0-4adf-bb37-bf6a7f4ff396" providerId="ADAL" clId="{A1CDB482-AC6B-BB4D-B0AA-AE6DE34E1845}" dt="2021-06-01T15:09:50.731" v="13054" actId="478"/>
          <ac:picMkLst>
            <pc:docMk/>
            <pc:sldMk cId="3638422250" sldId="387"/>
            <ac:picMk id="20" creationId="{3123DCCF-B399-B442-83DF-2A645696C8E3}"/>
          </ac:picMkLst>
        </pc:picChg>
        <pc:picChg chg="add mod">
          <ac:chgData name="Niccolo Galli" userId="1fe26425-73d0-4adf-bb37-bf6a7f4ff396" providerId="ADAL" clId="{A1CDB482-AC6B-BB4D-B0AA-AE6DE34E1845}" dt="2021-06-01T15:32:57.667" v="13211" actId="688"/>
          <ac:picMkLst>
            <pc:docMk/>
            <pc:sldMk cId="3638422250" sldId="387"/>
            <ac:picMk id="21" creationId="{460550CD-DA12-744E-82F3-0E6A323B30A9}"/>
          </ac:picMkLst>
        </pc:picChg>
        <pc:picChg chg="add mod">
          <ac:chgData name="Niccolo Galli" userId="1fe26425-73d0-4adf-bb37-bf6a7f4ff396" providerId="ADAL" clId="{A1CDB482-AC6B-BB4D-B0AA-AE6DE34E1845}" dt="2021-06-01T15:24:11.509" v="13100" actId="1076"/>
          <ac:picMkLst>
            <pc:docMk/>
            <pc:sldMk cId="3638422250" sldId="387"/>
            <ac:picMk id="1026" creationId="{7771B90F-C001-B341-A842-BC6B7D6331AE}"/>
          </ac:picMkLst>
        </pc:picChg>
        <pc:picChg chg="add del">
          <ac:chgData name="Niccolo Galli" userId="1fe26425-73d0-4adf-bb37-bf6a7f4ff396" providerId="ADAL" clId="{A1CDB482-AC6B-BB4D-B0AA-AE6DE34E1845}" dt="2021-06-01T13:13:35.280" v="12826"/>
          <ac:picMkLst>
            <pc:docMk/>
            <pc:sldMk cId="3638422250" sldId="387"/>
            <ac:picMk id="1028" creationId="{C389A9C3-4431-1D43-AACA-D56E2B4B212D}"/>
          </ac:picMkLst>
        </pc:picChg>
        <pc:picChg chg="add del mod">
          <ac:chgData name="Niccolo Galli" userId="1fe26425-73d0-4adf-bb37-bf6a7f4ff396" providerId="ADAL" clId="{A1CDB482-AC6B-BB4D-B0AA-AE6DE34E1845}" dt="2021-06-01T13:15:14.659" v="12830" actId="478"/>
          <ac:picMkLst>
            <pc:docMk/>
            <pc:sldMk cId="3638422250" sldId="387"/>
            <ac:picMk id="1030" creationId="{16BCE360-9DBA-914C-A3D3-25DC8227AB91}"/>
          </ac:picMkLst>
        </pc:picChg>
        <pc:picChg chg="add mod">
          <ac:chgData name="Niccolo Galli" userId="1fe26425-73d0-4adf-bb37-bf6a7f4ff396" providerId="ADAL" clId="{A1CDB482-AC6B-BB4D-B0AA-AE6DE34E1845}" dt="2021-06-01T15:32:16.368" v="13131" actId="1076"/>
          <ac:picMkLst>
            <pc:docMk/>
            <pc:sldMk cId="3638422250" sldId="387"/>
            <ac:picMk id="1032" creationId="{83161E6C-E2BE-BD43-A4F0-BB76BBABE194}"/>
          </ac:picMkLst>
        </pc:picChg>
        <pc:picChg chg="add mod">
          <ac:chgData name="Niccolo Galli" userId="1fe26425-73d0-4adf-bb37-bf6a7f4ff396" providerId="ADAL" clId="{A1CDB482-AC6B-BB4D-B0AA-AE6DE34E1845}" dt="2021-06-01T15:24:27.859" v="13101" actId="1076"/>
          <ac:picMkLst>
            <pc:docMk/>
            <pc:sldMk cId="3638422250" sldId="387"/>
            <ac:picMk id="1034" creationId="{12EB7E78-14B3-8A4E-9014-6941D8BB8E83}"/>
          </ac:picMkLst>
        </pc:picChg>
        <pc:picChg chg="add mod">
          <ac:chgData name="Niccolo Galli" userId="1fe26425-73d0-4adf-bb37-bf6a7f4ff396" providerId="ADAL" clId="{A1CDB482-AC6B-BB4D-B0AA-AE6DE34E1845}" dt="2021-06-01T15:24:27.859" v="13101" actId="1076"/>
          <ac:picMkLst>
            <pc:docMk/>
            <pc:sldMk cId="3638422250" sldId="387"/>
            <ac:picMk id="1036" creationId="{FA489665-29E8-8B4D-A544-DDF8BF211791}"/>
          </ac:picMkLst>
        </pc:picChg>
        <pc:picChg chg="add mod">
          <ac:chgData name="Niccolo Galli" userId="1fe26425-73d0-4adf-bb37-bf6a7f4ff396" providerId="ADAL" clId="{A1CDB482-AC6B-BB4D-B0AA-AE6DE34E1845}" dt="2021-06-01T15:24:27.859" v="13101" actId="1076"/>
          <ac:picMkLst>
            <pc:docMk/>
            <pc:sldMk cId="3638422250" sldId="387"/>
            <ac:picMk id="1038" creationId="{D66B4F44-0695-8E48-AD4D-41006896DA90}"/>
          </ac:picMkLst>
        </pc:picChg>
        <pc:picChg chg="add mod">
          <ac:chgData name="Niccolo Galli" userId="1fe26425-73d0-4adf-bb37-bf6a7f4ff396" providerId="ADAL" clId="{A1CDB482-AC6B-BB4D-B0AA-AE6DE34E1845}" dt="2021-06-01T15:24:27.859" v="13101" actId="1076"/>
          <ac:picMkLst>
            <pc:docMk/>
            <pc:sldMk cId="3638422250" sldId="387"/>
            <ac:picMk id="1040" creationId="{F1B65367-4AFC-8249-A9FC-5ED716B5B15F}"/>
          </ac:picMkLst>
        </pc:picChg>
        <pc:picChg chg="add mod">
          <ac:chgData name="Niccolo Galli" userId="1fe26425-73d0-4adf-bb37-bf6a7f4ff396" providerId="ADAL" clId="{A1CDB482-AC6B-BB4D-B0AA-AE6DE34E1845}" dt="2021-06-01T15:24:27.859" v="13101" actId="1076"/>
          <ac:picMkLst>
            <pc:docMk/>
            <pc:sldMk cId="3638422250" sldId="387"/>
            <ac:picMk id="1042" creationId="{3771F01D-5D8A-6945-A3F6-89488A45A683}"/>
          </ac:picMkLst>
        </pc:picChg>
        <pc:picChg chg="add mod">
          <ac:chgData name="Niccolo Galli" userId="1fe26425-73d0-4adf-bb37-bf6a7f4ff396" providerId="ADAL" clId="{A1CDB482-AC6B-BB4D-B0AA-AE6DE34E1845}" dt="2021-06-01T15:32:38.749" v="13188" actId="688"/>
          <ac:picMkLst>
            <pc:docMk/>
            <pc:sldMk cId="3638422250" sldId="387"/>
            <ac:picMk id="1044" creationId="{1F6D8A64-0558-EF41-B3CF-357B1807C5E0}"/>
          </ac:picMkLst>
        </pc:picChg>
      </pc:sldChg>
      <pc:sldChg chg="addSp delSp modSp add mod ord modNotesTx">
        <pc:chgData name="Niccolo Galli" userId="1fe26425-73d0-4adf-bb37-bf6a7f4ff396" providerId="ADAL" clId="{A1CDB482-AC6B-BB4D-B0AA-AE6DE34E1845}" dt="2021-06-16T07:41:40.020" v="20280" actId="1076"/>
        <pc:sldMkLst>
          <pc:docMk/>
          <pc:sldMk cId="1996959822" sldId="388"/>
        </pc:sldMkLst>
        <pc:spChg chg="del">
          <ac:chgData name="Niccolo Galli" userId="1fe26425-73d0-4adf-bb37-bf6a7f4ff396" providerId="ADAL" clId="{A1CDB482-AC6B-BB4D-B0AA-AE6DE34E1845}" dt="2021-06-03T07:25:46.050" v="18496" actId="478"/>
          <ac:spMkLst>
            <pc:docMk/>
            <pc:sldMk cId="1996959822" sldId="388"/>
            <ac:spMk id="4" creationId="{903ACF89-8238-0849-ABD8-E47AD65320F6}"/>
          </ac:spMkLst>
        </pc:spChg>
        <pc:spChg chg="del">
          <ac:chgData name="Niccolo Galli" userId="1fe26425-73d0-4adf-bb37-bf6a7f4ff396" providerId="ADAL" clId="{A1CDB482-AC6B-BB4D-B0AA-AE6DE34E1845}" dt="2021-06-03T07:25:46.050" v="18496" actId="478"/>
          <ac:spMkLst>
            <pc:docMk/>
            <pc:sldMk cId="1996959822" sldId="388"/>
            <ac:spMk id="7" creationId="{7B67943C-0187-F444-9D00-57DE9F96BFE0}"/>
          </ac:spMkLst>
        </pc:spChg>
        <pc:spChg chg="del">
          <ac:chgData name="Niccolo Galli" userId="1fe26425-73d0-4adf-bb37-bf6a7f4ff396" providerId="ADAL" clId="{A1CDB482-AC6B-BB4D-B0AA-AE6DE34E1845}" dt="2021-06-03T07:25:46.050" v="18496" actId="478"/>
          <ac:spMkLst>
            <pc:docMk/>
            <pc:sldMk cId="1996959822" sldId="388"/>
            <ac:spMk id="8" creationId="{4BBED7F4-98A6-FF4C-942B-769624172FCC}"/>
          </ac:spMkLst>
        </pc:spChg>
        <pc:spChg chg="del">
          <ac:chgData name="Niccolo Galli" userId="1fe26425-73d0-4adf-bb37-bf6a7f4ff396" providerId="ADAL" clId="{A1CDB482-AC6B-BB4D-B0AA-AE6DE34E1845}" dt="2021-06-03T07:25:46.050" v="18496" actId="478"/>
          <ac:spMkLst>
            <pc:docMk/>
            <pc:sldMk cId="1996959822" sldId="388"/>
            <ac:spMk id="10" creationId="{7DC7BAD4-F5BD-DD46-9A2A-85ADB6AA512C}"/>
          </ac:spMkLst>
        </pc:spChg>
        <pc:spChg chg="del">
          <ac:chgData name="Niccolo Galli" userId="1fe26425-73d0-4adf-bb37-bf6a7f4ff396" providerId="ADAL" clId="{A1CDB482-AC6B-BB4D-B0AA-AE6DE34E1845}" dt="2021-06-03T07:25:46.050" v="18496" actId="478"/>
          <ac:spMkLst>
            <pc:docMk/>
            <pc:sldMk cId="1996959822" sldId="388"/>
            <ac:spMk id="11" creationId="{C823456A-CEF4-8F44-A0D2-24760CEFF206}"/>
          </ac:spMkLst>
        </pc:spChg>
        <pc:spChg chg="mod">
          <ac:chgData name="Niccolo Galli" userId="1fe26425-73d0-4adf-bb37-bf6a7f4ff396" providerId="ADAL" clId="{A1CDB482-AC6B-BB4D-B0AA-AE6DE34E1845}" dt="2021-06-16T07:41:40.020" v="20280" actId="1076"/>
          <ac:spMkLst>
            <pc:docMk/>
            <pc:sldMk cId="1996959822" sldId="388"/>
            <ac:spMk id="12" creationId="{E82DCA33-DCBF-FA49-8724-15703C436BD2}"/>
          </ac:spMkLst>
        </pc:spChg>
        <pc:picChg chg="add del mod">
          <ac:chgData name="Niccolo Galli" userId="1fe26425-73d0-4adf-bb37-bf6a7f4ff396" providerId="ADAL" clId="{A1CDB482-AC6B-BB4D-B0AA-AE6DE34E1845}" dt="2021-06-03T07:27:05.884" v="18500" actId="478"/>
          <ac:picMkLst>
            <pc:docMk/>
            <pc:sldMk cId="1996959822" sldId="388"/>
            <ac:picMk id="2" creationId="{5C0A1DFE-3034-804D-B278-4B204A4294C7}"/>
          </ac:picMkLst>
        </pc:picChg>
        <pc:picChg chg="add mod modCrop">
          <ac:chgData name="Niccolo Galli" userId="1fe26425-73d0-4adf-bb37-bf6a7f4ff396" providerId="ADAL" clId="{A1CDB482-AC6B-BB4D-B0AA-AE6DE34E1845}" dt="2021-06-16T07:39:38.607" v="20262" actId="1076"/>
          <ac:picMkLst>
            <pc:docMk/>
            <pc:sldMk cId="1996959822" sldId="388"/>
            <ac:picMk id="2" creationId="{B8CFBEDE-3D5D-B744-BC3A-DD7AE1A98352}"/>
          </ac:picMkLst>
        </pc:picChg>
        <pc:picChg chg="add del mod">
          <ac:chgData name="Niccolo Galli" userId="1fe26425-73d0-4adf-bb37-bf6a7f4ff396" providerId="ADAL" clId="{A1CDB482-AC6B-BB4D-B0AA-AE6DE34E1845}" dt="2021-06-16T07:39:07.807" v="20256" actId="478"/>
          <ac:picMkLst>
            <pc:docMk/>
            <pc:sldMk cId="1996959822" sldId="388"/>
            <ac:picMk id="3" creationId="{98F75287-13E5-0942-811B-AF87335424F1}"/>
          </ac:picMkLst>
        </pc:picChg>
        <pc:cxnChg chg="del">
          <ac:chgData name="Niccolo Galli" userId="1fe26425-73d0-4adf-bb37-bf6a7f4ff396" providerId="ADAL" clId="{A1CDB482-AC6B-BB4D-B0AA-AE6DE34E1845}" dt="2021-06-03T07:25:46.050" v="18496" actId="478"/>
          <ac:cxnSpMkLst>
            <pc:docMk/>
            <pc:sldMk cId="1996959822" sldId="388"/>
            <ac:cxnSpMk id="9" creationId="{513B8B65-4221-8D4E-883B-0D312F1EFD16}"/>
          </ac:cxnSpMkLst>
        </pc:cxnChg>
      </pc:sldChg>
      <pc:sldChg chg="delSp modSp add mod">
        <pc:chgData name="Niccolo Galli" userId="1fe26425-73d0-4adf-bb37-bf6a7f4ff396" providerId="ADAL" clId="{A1CDB482-AC6B-BB4D-B0AA-AE6DE34E1845}" dt="2021-06-09T16:19:54.561" v="20255" actId="6549"/>
        <pc:sldMkLst>
          <pc:docMk/>
          <pc:sldMk cId="1236187411" sldId="389"/>
        </pc:sldMkLst>
        <pc:spChg chg="mod">
          <ac:chgData name="Niccolo Galli" userId="1fe26425-73d0-4adf-bb37-bf6a7f4ff396" providerId="ADAL" clId="{A1CDB482-AC6B-BB4D-B0AA-AE6DE34E1845}" dt="2021-06-09T16:19:21.273" v="20248" actId="1076"/>
          <ac:spMkLst>
            <pc:docMk/>
            <pc:sldMk cId="1236187411" sldId="389"/>
            <ac:spMk id="3" creationId="{9DD34674-ACD3-6B4F-913C-DABBA3283088}"/>
          </ac:spMkLst>
        </pc:spChg>
        <pc:spChg chg="mod">
          <ac:chgData name="Niccolo Galli" userId="1fe26425-73d0-4adf-bb37-bf6a7f4ff396" providerId="ADAL" clId="{A1CDB482-AC6B-BB4D-B0AA-AE6DE34E1845}" dt="2021-06-09T16:19:39.774" v="20254" actId="20577"/>
          <ac:spMkLst>
            <pc:docMk/>
            <pc:sldMk cId="1236187411" sldId="389"/>
            <ac:spMk id="4" creationId="{9977B5AB-367F-4945-9F4D-6179E8032FE6}"/>
          </ac:spMkLst>
        </pc:spChg>
        <pc:spChg chg="mod">
          <ac:chgData name="Niccolo Galli" userId="1fe26425-73d0-4adf-bb37-bf6a7f4ff396" providerId="ADAL" clId="{A1CDB482-AC6B-BB4D-B0AA-AE6DE34E1845}" dt="2021-06-09T16:19:37.665" v="20252" actId="1076"/>
          <ac:spMkLst>
            <pc:docMk/>
            <pc:sldMk cId="1236187411" sldId="389"/>
            <ac:spMk id="5" creationId="{40F4CCDF-8A79-D740-AE03-276FDB73001D}"/>
          </ac:spMkLst>
        </pc:spChg>
        <pc:spChg chg="mod">
          <ac:chgData name="Niccolo Galli" userId="1fe26425-73d0-4adf-bb37-bf6a7f4ff396" providerId="ADAL" clId="{A1CDB482-AC6B-BB4D-B0AA-AE6DE34E1845}" dt="2021-06-09T16:19:54.561" v="20255" actId="6549"/>
          <ac:spMkLst>
            <pc:docMk/>
            <pc:sldMk cId="1236187411" sldId="389"/>
            <ac:spMk id="6" creationId="{6C19FBE7-5B25-A545-9A00-D20F039B52EE}"/>
          </ac:spMkLst>
        </pc:spChg>
        <pc:picChg chg="del">
          <ac:chgData name="Niccolo Galli" userId="1fe26425-73d0-4adf-bb37-bf6a7f4ff396" providerId="ADAL" clId="{A1CDB482-AC6B-BB4D-B0AA-AE6DE34E1845}" dt="2021-06-09T16:06:33.903" v="19572" actId="478"/>
          <ac:picMkLst>
            <pc:docMk/>
            <pc:sldMk cId="1236187411" sldId="389"/>
            <ac:picMk id="10" creationId="{6A264574-2B03-144F-8952-C8B8889E54EB}"/>
          </ac:picMkLst>
        </pc:picChg>
        <pc:picChg chg="mod">
          <ac:chgData name="Niccolo Galli" userId="1fe26425-73d0-4adf-bb37-bf6a7f4ff396" providerId="ADAL" clId="{A1CDB482-AC6B-BB4D-B0AA-AE6DE34E1845}" dt="2021-06-09T16:18:20.470" v="20162" actId="1076"/>
          <ac:picMkLst>
            <pc:docMk/>
            <pc:sldMk cId="1236187411" sldId="389"/>
            <ac:picMk id="14" creationId="{3EEDE37C-FA2C-9245-9412-5F3D609EAF2A}"/>
          </ac:picMkLst>
        </pc:picChg>
        <pc:picChg chg="del">
          <ac:chgData name="Niccolo Galli" userId="1fe26425-73d0-4adf-bb37-bf6a7f4ff396" providerId="ADAL" clId="{A1CDB482-AC6B-BB4D-B0AA-AE6DE34E1845}" dt="2021-06-09T16:10:49.956" v="19912" actId="478"/>
          <ac:picMkLst>
            <pc:docMk/>
            <pc:sldMk cId="1236187411" sldId="389"/>
            <ac:picMk id="15" creationId="{15C096E7-5E22-E748-B335-3126C912FFA9}"/>
          </ac:picMkLst>
        </pc:picChg>
        <pc:picChg chg="mod">
          <ac:chgData name="Niccolo Galli" userId="1fe26425-73d0-4adf-bb37-bf6a7f4ff396" providerId="ADAL" clId="{A1CDB482-AC6B-BB4D-B0AA-AE6DE34E1845}" dt="2021-06-09T16:17:54.603" v="20158" actId="1076"/>
          <ac:picMkLst>
            <pc:docMk/>
            <pc:sldMk cId="1236187411" sldId="389"/>
            <ac:picMk id="16" creationId="{26AED08A-C899-D04E-BF43-B9AE3E805B20}"/>
          </ac:picMkLst>
        </pc:picChg>
        <pc:picChg chg="del">
          <ac:chgData name="Niccolo Galli" userId="1fe26425-73d0-4adf-bb37-bf6a7f4ff396" providerId="ADAL" clId="{A1CDB482-AC6B-BB4D-B0AA-AE6DE34E1845}" dt="2021-06-09T16:17:28.376" v="20153" actId="478"/>
          <ac:picMkLst>
            <pc:docMk/>
            <pc:sldMk cId="1236187411" sldId="389"/>
            <ac:picMk id="17" creationId="{8C2E3628-4DD3-0146-AE44-7450649034B0}"/>
          </ac:picMkLst>
        </pc:picChg>
        <pc:picChg chg="del">
          <ac:chgData name="Niccolo Galli" userId="1fe26425-73d0-4adf-bb37-bf6a7f4ff396" providerId="ADAL" clId="{A1CDB482-AC6B-BB4D-B0AA-AE6DE34E1845}" dt="2021-06-09T16:17:30.453" v="20154" actId="478"/>
          <ac:picMkLst>
            <pc:docMk/>
            <pc:sldMk cId="1236187411" sldId="389"/>
            <ac:picMk id="18" creationId="{05EFC803-7B05-1040-869E-39DD37810ED4}"/>
          </ac:picMkLst>
        </pc:picChg>
        <pc:picChg chg="del">
          <ac:chgData name="Niccolo Galli" userId="1fe26425-73d0-4adf-bb37-bf6a7f4ff396" providerId="ADAL" clId="{A1CDB482-AC6B-BB4D-B0AA-AE6DE34E1845}" dt="2021-06-09T16:06:36.544" v="19573" actId="478"/>
          <ac:picMkLst>
            <pc:docMk/>
            <pc:sldMk cId="1236187411" sldId="389"/>
            <ac:picMk id="19" creationId="{1BE37B15-82DC-A740-B79C-11B39D8710E2}"/>
          </ac:picMkLst>
        </pc:picChg>
        <pc:picChg chg="mod">
          <ac:chgData name="Niccolo Galli" userId="1fe26425-73d0-4adf-bb37-bf6a7f4ff396" providerId="ADAL" clId="{A1CDB482-AC6B-BB4D-B0AA-AE6DE34E1845}" dt="2021-06-09T16:18:29.599" v="20163" actId="1076"/>
          <ac:picMkLst>
            <pc:docMk/>
            <pc:sldMk cId="1236187411" sldId="389"/>
            <ac:picMk id="22" creationId="{C899BF25-5530-AB45-AD4E-FBCB381C9779}"/>
          </ac:picMkLst>
        </pc:picChg>
        <pc:picChg chg="del">
          <ac:chgData name="Niccolo Galli" userId="1fe26425-73d0-4adf-bb37-bf6a7f4ff396" providerId="ADAL" clId="{A1CDB482-AC6B-BB4D-B0AA-AE6DE34E1845}" dt="2021-06-09T16:06:49.071" v="19575" actId="478"/>
          <ac:picMkLst>
            <pc:docMk/>
            <pc:sldMk cId="1236187411" sldId="389"/>
            <ac:picMk id="23" creationId="{8FD230B9-AD6E-D849-BD85-C4ABDAF3E2B0}"/>
          </ac:picMkLst>
        </pc:picChg>
        <pc:picChg chg="mod">
          <ac:chgData name="Niccolo Galli" userId="1fe26425-73d0-4adf-bb37-bf6a7f4ff396" providerId="ADAL" clId="{A1CDB482-AC6B-BB4D-B0AA-AE6DE34E1845}" dt="2021-06-09T16:17:54.603" v="20158" actId="1076"/>
          <ac:picMkLst>
            <pc:docMk/>
            <pc:sldMk cId="1236187411" sldId="389"/>
            <ac:picMk id="1026" creationId="{CF5EA4BF-44FB-564F-96C5-205AD21FB23C}"/>
          </ac:picMkLst>
        </pc:picChg>
      </pc:sldChg>
      <pc:sldChg chg="add del">
        <pc:chgData name="Niccolo Galli" userId="1fe26425-73d0-4adf-bb37-bf6a7f4ff396" providerId="ADAL" clId="{A1CDB482-AC6B-BB4D-B0AA-AE6DE34E1845}" dt="2021-06-09T15:42:05.942" v="19279" actId="2890"/>
        <pc:sldMkLst>
          <pc:docMk/>
          <pc:sldMk cId="2926928482" sldId="389"/>
        </pc:sldMkLst>
      </pc:sldChg>
      <pc:sldMasterChg chg="mod modSldLayout">
        <pc:chgData name="Niccolo Galli" userId="1fe26425-73d0-4adf-bb37-bf6a7f4ff396" providerId="ADAL" clId="{A1CDB482-AC6B-BB4D-B0AA-AE6DE34E1845}" dt="2021-06-01T15:23:07.878" v="13095"/>
        <pc:sldMasterMkLst>
          <pc:docMk/>
          <pc:sldMasterMk cId="0" sldId="2147483648"/>
        </pc:sldMasterMkLst>
        <pc:sldLayoutChg chg="delSp modSp">
          <pc:chgData name="Niccolo Galli" userId="1fe26425-73d0-4adf-bb37-bf6a7f4ff396" providerId="ADAL" clId="{A1CDB482-AC6B-BB4D-B0AA-AE6DE34E1845}" dt="2021-06-01T09:02:47.730" v="10352" actId="478"/>
          <pc:sldLayoutMkLst>
            <pc:docMk/>
            <pc:sldMasterMk cId="0" sldId="2147483648"/>
            <pc:sldLayoutMk cId="495941487" sldId="2147483805"/>
          </pc:sldLayoutMkLst>
          <pc:picChg chg="del mod">
            <ac:chgData name="Niccolo Galli" userId="1fe26425-73d0-4adf-bb37-bf6a7f4ff396" providerId="ADAL" clId="{A1CDB482-AC6B-BB4D-B0AA-AE6DE34E1845}" dt="2021-06-01T09:02:47.730" v="10352" actId="478"/>
            <ac:picMkLst>
              <pc:docMk/>
              <pc:sldMasterMk cId="0" sldId="2147483648"/>
              <pc:sldLayoutMk cId="495941487" sldId="2147483805"/>
              <ac:picMk id="4" creationId="{7360F245-A7AF-C741-97C8-E7E1D9687CF7}"/>
            </ac:picMkLst>
          </pc:picChg>
        </pc:sldLayoutChg>
        <pc:sldLayoutChg chg="delSp modSp">
          <pc:chgData name="Niccolo Galli" userId="1fe26425-73d0-4adf-bb37-bf6a7f4ff396" providerId="ADAL" clId="{A1CDB482-AC6B-BB4D-B0AA-AE6DE34E1845}" dt="2021-06-01T15:22:48.050" v="13087" actId="1076"/>
          <pc:sldLayoutMkLst>
            <pc:docMk/>
            <pc:sldMasterMk cId="0" sldId="2147483648"/>
            <pc:sldLayoutMk cId="3233535274" sldId="2147483806"/>
          </pc:sldLayoutMkLst>
          <pc:picChg chg="mod">
            <ac:chgData name="Niccolo Galli" userId="1fe26425-73d0-4adf-bb37-bf6a7f4ff396" providerId="ADAL" clId="{A1CDB482-AC6B-BB4D-B0AA-AE6DE34E1845}" dt="2021-06-01T15:22:48.050" v="13087" actId="1076"/>
            <ac:picMkLst>
              <pc:docMk/>
              <pc:sldMasterMk cId="0" sldId="2147483648"/>
              <pc:sldLayoutMk cId="3233535274" sldId="2147483806"/>
              <ac:picMk id="2" creationId="{D88C3931-2883-6347-BEB2-28BB25D7164D}"/>
            </ac:picMkLst>
          </pc:picChg>
          <pc:picChg chg="del">
            <ac:chgData name="Niccolo Galli" userId="1fe26425-73d0-4adf-bb37-bf6a7f4ff396" providerId="ADAL" clId="{A1CDB482-AC6B-BB4D-B0AA-AE6DE34E1845}" dt="2021-06-01T09:02:50.651" v="10353" actId="478"/>
            <ac:picMkLst>
              <pc:docMk/>
              <pc:sldMasterMk cId="0" sldId="2147483648"/>
              <pc:sldLayoutMk cId="3233535274" sldId="2147483806"/>
              <ac:picMk id="3" creationId="{1B60FF3F-99D9-9249-A328-F3025E09BB6F}"/>
            </ac:picMkLst>
          </pc:picChg>
        </pc:sldLayoutChg>
        <pc:sldLayoutChg chg="addSp delSp modSp">
          <pc:chgData name="Niccolo Galli" userId="1fe26425-73d0-4adf-bb37-bf6a7f4ff396" providerId="ADAL" clId="{A1CDB482-AC6B-BB4D-B0AA-AE6DE34E1845}" dt="2021-06-01T15:22:54.549" v="13089"/>
          <pc:sldLayoutMkLst>
            <pc:docMk/>
            <pc:sldMasterMk cId="0" sldId="2147483648"/>
            <pc:sldLayoutMk cId="2578805689" sldId="2147483807"/>
          </pc:sldLayoutMkLst>
          <pc:picChg chg="del mod">
            <ac:chgData name="Niccolo Galli" userId="1fe26425-73d0-4adf-bb37-bf6a7f4ff396" providerId="ADAL" clId="{A1CDB482-AC6B-BB4D-B0AA-AE6DE34E1845}" dt="2021-06-01T15:22:53.874" v="13088" actId="478"/>
            <ac:picMkLst>
              <pc:docMk/>
              <pc:sldMasterMk cId="0" sldId="2147483648"/>
              <pc:sldLayoutMk cId="2578805689" sldId="2147483807"/>
              <ac:picMk id="3" creationId="{0778D755-CDC9-934D-A2C1-B170184CDB42}"/>
            </ac:picMkLst>
          </pc:picChg>
          <pc:picChg chg="del">
            <ac:chgData name="Niccolo Galli" userId="1fe26425-73d0-4adf-bb37-bf6a7f4ff396" providerId="ADAL" clId="{A1CDB482-AC6B-BB4D-B0AA-AE6DE34E1845}" dt="2021-06-01T09:02:55.479" v="10354" actId="478"/>
            <ac:picMkLst>
              <pc:docMk/>
              <pc:sldMasterMk cId="0" sldId="2147483648"/>
              <pc:sldLayoutMk cId="2578805689" sldId="2147483807"/>
              <ac:picMk id="4" creationId="{19355CC7-0C60-6649-BB9E-60AA602AA651}"/>
            </ac:picMkLst>
          </pc:picChg>
          <pc:picChg chg="add mod">
            <ac:chgData name="Niccolo Galli" userId="1fe26425-73d0-4adf-bb37-bf6a7f4ff396" providerId="ADAL" clId="{A1CDB482-AC6B-BB4D-B0AA-AE6DE34E1845}" dt="2021-06-01T15:22:54.549" v="13089"/>
            <ac:picMkLst>
              <pc:docMk/>
              <pc:sldMasterMk cId="0" sldId="2147483648"/>
              <pc:sldLayoutMk cId="2578805689" sldId="2147483807"/>
              <ac:picMk id="4" creationId="{4334E43A-C3C8-5542-A41D-0870D02C4FE0}"/>
            </ac:picMkLst>
          </pc:picChg>
        </pc:sldLayoutChg>
        <pc:sldLayoutChg chg="addSp delSp modSp">
          <pc:chgData name="Niccolo Galli" userId="1fe26425-73d0-4adf-bb37-bf6a7f4ff396" providerId="ADAL" clId="{A1CDB482-AC6B-BB4D-B0AA-AE6DE34E1845}" dt="2021-06-01T15:22:59.190" v="13091"/>
          <pc:sldLayoutMkLst>
            <pc:docMk/>
            <pc:sldMasterMk cId="0" sldId="2147483648"/>
            <pc:sldLayoutMk cId="593104365" sldId="2147483808"/>
          </pc:sldLayoutMkLst>
          <pc:picChg chg="del mod">
            <ac:chgData name="Niccolo Galli" userId="1fe26425-73d0-4adf-bb37-bf6a7f4ff396" providerId="ADAL" clId="{A1CDB482-AC6B-BB4D-B0AA-AE6DE34E1845}" dt="2021-06-01T15:22:58.532" v="13090" actId="478"/>
            <ac:picMkLst>
              <pc:docMk/>
              <pc:sldMasterMk cId="0" sldId="2147483648"/>
              <pc:sldLayoutMk cId="593104365" sldId="2147483808"/>
              <ac:picMk id="3" creationId="{8FA7BC44-B1FB-2A46-829C-07D528735FF7}"/>
            </ac:picMkLst>
          </pc:picChg>
          <pc:picChg chg="add mod">
            <ac:chgData name="Niccolo Galli" userId="1fe26425-73d0-4adf-bb37-bf6a7f4ff396" providerId="ADAL" clId="{A1CDB482-AC6B-BB4D-B0AA-AE6DE34E1845}" dt="2021-06-01T15:22:59.190" v="13091"/>
            <ac:picMkLst>
              <pc:docMk/>
              <pc:sldMasterMk cId="0" sldId="2147483648"/>
              <pc:sldLayoutMk cId="593104365" sldId="2147483808"/>
              <ac:picMk id="4" creationId="{1C35D012-B186-3849-805E-D8123E2FE11C}"/>
            </ac:picMkLst>
          </pc:picChg>
          <pc:picChg chg="del">
            <ac:chgData name="Niccolo Galli" userId="1fe26425-73d0-4adf-bb37-bf6a7f4ff396" providerId="ADAL" clId="{A1CDB482-AC6B-BB4D-B0AA-AE6DE34E1845}" dt="2021-06-01T09:02:58.697" v="10355" actId="478"/>
            <ac:picMkLst>
              <pc:docMk/>
              <pc:sldMasterMk cId="0" sldId="2147483648"/>
              <pc:sldLayoutMk cId="593104365" sldId="2147483808"/>
              <ac:picMk id="4" creationId="{EFD4CB51-E608-3546-9F14-C4F15A2120A6}"/>
            </ac:picMkLst>
          </pc:picChg>
        </pc:sldLayoutChg>
        <pc:sldLayoutChg chg="addSp delSp modSp">
          <pc:chgData name="Niccolo Galli" userId="1fe26425-73d0-4adf-bb37-bf6a7f4ff396" providerId="ADAL" clId="{A1CDB482-AC6B-BB4D-B0AA-AE6DE34E1845}" dt="2021-06-01T15:23:03.758" v="13093"/>
          <pc:sldLayoutMkLst>
            <pc:docMk/>
            <pc:sldMasterMk cId="0" sldId="2147483648"/>
            <pc:sldLayoutMk cId="2359142181" sldId="2147483809"/>
          </pc:sldLayoutMkLst>
          <pc:picChg chg="del mod">
            <ac:chgData name="Niccolo Galli" userId="1fe26425-73d0-4adf-bb37-bf6a7f4ff396" providerId="ADAL" clId="{A1CDB482-AC6B-BB4D-B0AA-AE6DE34E1845}" dt="2021-06-01T15:23:02.995" v="13092" actId="478"/>
            <ac:picMkLst>
              <pc:docMk/>
              <pc:sldMasterMk cId="0" sldId="2147483648"/>
              <pc:sldLayoutMk cId="2359142181" sldId="2147483809"/>
              <ac:picMk id="12" creationId="{ABBA121D-ED94-B74E-AEBD-25541873D2F2}"/>
            </ac:picMkLst>
          </pc:picChg>
          <pc:picChg chg="add mod">
            <ac:chgData name="Niccolo Galli" userId="1fe26425-73d0-4adf-bb37-bf6a7f4ff396" providerId="ADAL" clId="{A1CDB482-AC6B-BB4D-B0AA-AE6DE34E1845}" dt="2021-06-01T15:23:03.758" v="13093"/>
            <ac:picMkLst>
              <pc:docMk/>
              <pc:sldMasterMk cId="0" sldId="2147483648"/>
              <pc:sldLayoutMk cId="2359142181" sldId="2147483809"/>
              <ac:picMk id="13" creationId="{A5010AD7-B320-2B4E-9B9B-0FC1C03FFA21}"/>
            </ac:picMkLst>
          </pc:picChg>
          <pc:picChg chg="del">
            <ac:chgData name="Niccolo Galli" userId="1fe26425-73d0-4adf-bb37-bf6a7f4ff396" providerId="ADAL" clId="{A1CDB482-AC6B-BB4D-B0AA-AE6DE34E1845}" dt="2021-06-01T09:03:01.037" v="10356" actId="478"/>
            <ac:picMkLst>
              <pc:docMk/>
              <pc:sldMasterMk cId="0" sldId="2147483648"/>
              <pc:sldLayoutMk cId="2359142181" sldId="2147483809"/>
              <ac:picMk id="13" creationId="{FBDDFA3B-4C99-2F45-8A2A-B3E8AA94A7BE}"/>
            </ac:picMkLst>
          </pc:picChg>
        </pc:sldLayoutChg>
        <pc:sldLayoutChg chg="addSp delSp modSp">
          <pc:chgData name="Niccolo Galli" userId="1fe26425-73d0-4adf-bb37-bf6a7f4ff396" providerId="ADAL" clId="{A1CDB482-AC6B-BB4D-B0AA-AE6DE34E1845}" dt="2021-06-01T15:23:07.878" v="13095"/>
          <pc:sldLayoutMkLst>
            <pc:docMk/>
            <pc:sldMasterMk cId="0" sldId="2147483648"/>
            <pc:sldLayoutMk cId="763193001" sldId="2147483810"/>
          </pc:sldLayoutMkLst>
          <pc:picChg chg="del mod">
            <ac:chgData name="Niccolo Galli" userId="1fe26425-73d0-4adf-bb37-bf6a7f4ff396" providerId="ADAL" clId="{A1CDB482-AC6B-BB4D-B0AA-AE6DE34E1845}" dt="2021-06-01T15:23:07.114" v="13094" actId="478"/>
            <ac:picMkLst>
              <pc:docMk/>
              <pc:sldMasterMk cId="0" sldId="2147483648"/>
              <pc:sldLayoutMk cId="763193001" sldId="2147483810"/>
              <ac:picMk id="6" creationId="{A19C5C35-2F80-4644-8AE5-F20417E9F6B8}"/>
            </ac:picMkLst>
          </pc:picChg>
          <pc:picChg chg="add mod">
            <ac:chgData name="Niccolo Galli" userId="1fe26425-73d0-4adf-bb37-bf6a7f4ff396" providerId="ADAL" clId="{A1CDB482-AC6B-BB4D-B0AA-AE6DE34E1845}" dt="2021-06-01T15:23:07.878" v="13095"/>
            <ac:picMkLst>
              <pc:docMk/>
              <pc:sldMasterMk cId="0" sldId="2147483648"/>
              <pc:sldLayoutMk cId="763193001" sldId="2147483810"/>
              <ac:picMk id="7" creationId="{62A96254-0549-E743-B043-EC57F7BC3150}"/>
            </ac:picMkLst>
          </pc:picChg>
          <pc:picChg chg="del">
            <ac:chgData name="Niccolo Galli" userId="1fe26425-73d0-4adf-bb37-bf6a7f4ff396" providerId="ADAL" clId="{A1CDB482-AC6B-BB4D-B0AA-AE6DE34E1845}" dt="2021-06-01T09:03:04.515" v="10357" actId="478"/>
            <ac:picMkLst>
              <pc:docMk/>
              <pc:sldMasterMk cId="0" sldId="2147483648"/>
              <pc:sldLayoutMk cId="763193001" sldId="2147483810"/>
              <ac:picMk id="7" creationId="{98DF2E23-2D3D-284E-B4A9-B864A26FBC90}"/>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B8A007B-6B62-444E-AB2C-69DEA959360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it-IT"/>
          </a:p>
        </p:txBody>
      </p:sp>
      <p:sp>
        <p:nvSpPr>
          <p:cNvPr id="3" name="Date Placeholder 2">
            <a:extLst>
              <a:ext uri="{FF2B5EF4-FFF2-40B4-BE49-F238E27FC236}">
                <a16:creationId xmlns:a16="http://schemas.microsoft.com/office/drawing/2014/main" id="{8B4186F4-85FE-E848-9661-54DE6B509DFC}"/>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596AD05E-AC79-7F42-B9EC-CC30C2727975}" type="datetimeFigureOut">
              <a:rPr lang="it-IT"/>
              <a:pPr>
                <a:defRPr/>
              </a:pPr>
              <a:t>01/10/21</a:t>
            </a:fld>
            <a:endParaRPr lang="it-IT"/>
          </a:p>
        </p:txBody>
      </p:sp>
      <p:sp>
        <p:nvSpPr>
          <p:cNvPr id="4" name="Slide Image Placeholder 3">
            <a:extLst>
              <a:ext uri="{FF2B5EF4-FFF2-40B4-BE49-F238E27FC236}">
                <a16:creationId xmlns:a16="http://schemas.microsoft.com/office/drawing/2014/main" id="{2C8DD4C9-8109-8147-860A-4FE66921315C}"/>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Notes Placeholder 4">
            <a:extLst>
              <a:ext uri="{FF2B5EF4-FFF2-40B4-BE49-F238E27FC236}">
                <a16:creationId xmlns:a16="http://schemas.microsoft.com/office/drawing/2014/main" id="{FE63D553-E994-514E-A830-F417DC873532}"/>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it-IT" noProof="0"/>
          </a:p>
        </p:txBody>
      </p:sp>
      <p:sp>
        <p:nvSpPr>
          <p:cNvPr id="6" name="Footer Placeholder 5">
            <a:extLst>
              <a:ext uri="{FF2B5EF4-FFF2-40B4-BE49-F238E27FC236}">
                <a16:creationId xmlns:a16="http://schemas.microsoft.com/office/drawing/2014/main" id="{669B5C93-4CA8-A64C-86B8-C565927DA3FD}"/>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it-IT"/>
          </a:p>
        </p:txBody>
      </p:sp>
      <p:sp>
        <p:nvSpPr>
          <p:cNvPr id="7" name="Slide Number Placeholder 6">
            <a:extLst>
              <a:ext uri="{FF2B5EF4-FFF2-40B4-BE49-F238E27FC236}">
                <a16:creationId xmlns:a16="http://schemas.microsoft.com/office/drawing/2014/main" id="{A954C5B2-D78A-0E46-923F-BDB8A7425AB7}"/>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D9ABDA8F-F7AA-FC40-819E-24DBEEE6D874}" type="slidenum">
              <a:rPr lang="it-IT"/>
              <a:pPr>
                <a:defRPr/>
              </a:pPr>
              <a:t>‹#›</a:t>
            </a:fld>
            <a:endParaRPr 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a:extLst>
              <a:ext uri="{FF2B5EF4-FFF2-40B4-BE49-F238E27FC236}">
                <a16:creationId xmlns:a16="http://schemas.microsoft.com/office/drawing/2014/main" id="{4C159C6A-A351-4A46-8F77-D700088EF4F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2" name="Notes Placeholder 2">
            <a:extLst>
              <a:ext uri="{FF2B5EF4-FFF2-40B4-BE49-F238E27FC236}">
                <a16:creationId xmlns:a16="http://schemas.microsoft.com/office/drawing/2014/main" id="{61808A2B-99E7-1843-A525-2246A9E72E1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IT" altLang="en-IT" b="1" dirty="0"/>
          </a:p>
        </p:txBody>
      </p:sp>
      <p:sp>
        <p:nvSpPr>
          <p:cNvPr id="10243" name="Slide Number Placeholder 3">
            <a:extLst>
              <a:ext uri="{FF2B5EF4-FFF2-40B4-BE49-F238E27FC236}">
                <a16:creationId xmlns:a16="http://schemas.microsoft.com/office/drawing/2014/main" id="{110E56FC-2BBF-AB40-8BAF-1817AD1EBAE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Lato Light" pitchFamily="34" charset="0"/>
              </a:defRPr>
            </a:lvl1pPr>
            <a:lvl2pPr marL="742950" indent="-285750">
              <a:defRPr>
                <a:solidFill>
                  <a:schemeClr val="tx1"/>
                </a:solidFill>
                <a:latin typeface="Lato Light" pitchFamily="34" charset="0"/>
              </a:defRPr>
            </a:lvl2pPr>
            <a:lvl3pPr marL="1143000" indent="-228600">
              <a:defRPr>
                <a:solidFill>
                  <a:schemeClr val="tx1"/>
                </a:solidFill>
                <a:latin typeface="Lato Light" pitchFamily="34" charset="0"/>
              </a:defRPr>
            </a:lvl3pPr>
            <a:lvl4pPr marL="1600200" indent="-228600">
              <a:defRPr>
                <a:solidFill>
                  <a:schemeClr val="tx1"/>
                </a:solidFill>
                <a:latin typeface="Lato Light" pitchFamily="34" charset="0"/>
              </a:defRPr>
            </a:lvl4pPr>
            <a:lvl5pPr marL="2057400" indent="-228600">
              <a:defRPr>
                <a:solidFill>
                  <a:schemeClr val="tx1"/>
                </a:solidFill>
                <a:latin typeface="Lato Light" pitchFamily="34" charset="0"/>
              </a:defRPr>
            </a:lvl5pPr>
            <a:lvl6pPr marL="2514600" indent="-228600" eaLnBrk="0" fontAlgn="base" hangingPunct="0">
              <a:spcBef>
                <a:spcPct val="0"/>
              </a:spcBef>
              <a:spcAft>
                <a:spcPct val="0"/>
              </a:spcAft>
              <a:defRPr>
                <a:solidFill>
                  <a:schemeClr val="tx1"/>
                </a:solidFill>
                <a:latin typeface="Lato Light" pitchFamily="34" charset="0"/>
              </a:defRPr>
            </a:lvl6pPr>
            <a:lvl7pPr marL="2971800" indent="-228600" eaLnBrk="0" fontAlgn="base" hangingPunct="0">
              <a:spcBef>
                <a:spcPct val="0"/>
              </a:spcBef>
              <a:spcAft>
                <a:spcPct val="0"/>
              </a:spcAft>
              <a:defRPr>
                <a:solidFill>
                  <a:schemeClr val="tx1"/>
                </a:solidFill>
                <a:latin typeface="Lato Light" pitchFamily="34" charset="0"/>
              </a:defRPr>
            </a:lvl7pPr>
            <a:lvl8pPr marL="3429000" indent="-228600" eaLnBrk="0" fontAlgn="base" hangingPunct="0">
              <a:spcBef>
                <a:spcPct val="0"/>
              </a:spcBef>
              <a:spcAft>
                <a:spcPct val="0"/>
              </a:spcAft>
              <a:defRPr>
                <a:solidFill>
                  <a:schemeClr val="tx1"/>
                </a:solidFill>
                <a:latin typeface="Lato Light" pitchFamily="34" charset="0"/>
              </a:defRPr>
            </a:lvl8pPr>
            <a:lvl9pPr marL="3886200" indent="-228600" eaLnBrk="0" fontAlgn="base" hangingPunct="0">
              <a:spcBef>
                <a:spcPct val="0"/>
              </a:spcBef>
              <a:spcAft>
                <a:spcPct val="0"/>
              </a:spcAft>
              <a:defRPr>
                <a:solidFill>
                  <a:schemeClr val="tx1"/>
                </a:solidFill>
                <a:latin typeface="Lato Light" pitchFamily="34" charset="0"/>
              </a:defRPr>
            </a:lvl9pPr>
          </a:lstStyle>
          <a:p>
            <a:fld id="{49A4E869-0E4D-B848-BF34-1A660CF3EEBC}" type="slidenum">
              <a:rPr lang="en-IT" altLang="en-IT" smtClean="0"/>
              <a:pPr/>
              <a:t>1</a:t>
            </a:fld>
            <a:endParaRPr lang="en-IT" altLang="en-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nSpc>
                <a:spcPct val="150000"/>
              </a:lnSpc>
              <a:defRPr/>
            </a:pPr>
            <a:r>
              <a:rPr lang="en-US" sz="2400" dirty="0"/>
              <a:t>Effectiveness digital issues:</a:t>
            </a:r>
          </a:p>
          <a:p>
            <a:pPr lvl="1" indent="-457200">
              <a:lnSpc>
                <a:spcPct val="150000"/>
              </a:lnSpc>
              <a:buAutoNum type="arabicParenR"/>
              <a:defRPr/>
            </a:pPr>
            <a:r>
              <a:rPr lang="en-US" sz="2400" dirty="0"/>
              <a:t>MSM: single market approach (transaction platform) vs multi-markets approach (non-transaction platforms). Whether a MSM is a single or multiple markets depends on the platform business model (how the two sides interact), DNE and INE, pricing structure and strategies, multi/sing-homing, substitution possibilities across user groups, zero monetary pricing, e-commerce online/offline substitutability</a:t>
            </a:r>
          </a:p>
          <a:p>
            <a:pPr marL="342900" marR="0" lvl="1" indent="-342900" algn="l" defTabSz="914400" rtl="0" eaLnBrk="0" fontAlgn="base" latinLnBrk="0" hangingPunct="0">
              <a:lnSpc>
                <a:spcPct val="150000"/>
              </a:lnSpc>
              <a:spcBef>
                <a:spcPct val="30000"/>
              </a:spcBef>
              <a:spcAft>
                <a:spcPct val="0"/>
              </a:spcAft>
              <a:buClrTx/>
              <a:buSzTx/>
              <a:buFontTx/>
              <a:buChar char="-"/>
              <a:tabLst/>
              <a:defRPr/>
            </a:pPr>
            <a:r>
              <a:rPr lang="en-US" sz="2400" dirty="0"/>
              <a:t>Effectiveness: updates since 97, ex post antitrust enforcement vs ex ante merger control, market definition evolution for the same economic activity, practice of leaving market definitions open (both for lack of comp concerns and for immateriality of the competitive assessment), precedent value of market definitions (00 </a:t>
            </a:r>
            <a:r>
              <a:rPr lang="en-US" sz="2400" dirty="0" err="1"/>
              <a:t>CocaCola</a:t>
            </a:r>
            <a:r>
              <a:rPr lang="en-US" sz="2400" dirty="0"/>
              <a:t> and 05 GE cases), temporal dimension, SSNIP for supply substitution, SSNIP test limitations (zero-pricing), definition of rapidly evolving markets (more importance of supply substitution because of innovation), new digital entry barriers (data, interoperability, privacy, network effects, ecosystems and multi-homing), reference to catchment area for defining local markets, non-revenue market shares (users, web visits, downloads, transactions)</a:t>
            </a:r>
          </a:p>
          <a:p>
            <a:pPr marL="342900" lvl="1" indent="-342900">
              <a:lnSpc>
                <a:spcPct val="150000"/>
              </a:lnSpc>
              <a:buFontTx/>
              <a:buChar char="-"/>
              <a:defRPr/>
            </a:pPr>
            <a:endParaRPr lang="en-GB" sz="2400" dirty="0">
              <a:effectLst/>
            </a:endParaRPr>
          </a:p>
          <a:p>
            <a:pPr marL="342900" lvl="1" indent="-342900">
              <a:lnSpc>
                <a:spcPct val="150000"/>
              </a:lnSpc>
              <a:buFontTx/>
              <a:buChar char="-"/>
              <a:defRPr/>
            </a:pPr>
            <a:endParaRPr lang="en-US" sz="2400" dirty="0"/>
          </a:p>
        </p:txBody>
      </p:sp>
      <p:sp>
        <p:nvSpPr>
          <p:cNvPr id="4" name="Slide Number Placeholder 3"/>
          <p:cNvSpPr>
            <a:spLocks noGrp="1"/>
          </p:cNvSpPr>
          <p:nvPr>
            <p:ph type="sldNum" sz="quarter" idx="5"/>
          </p:nvPr>
        </p:nvSpPr>
        <p:spPr/>
        <p:txBody>
          <a:bodyPr/>
          <a:lstStyle/>
          <a:p>
            <a:pPr>
              <a:defRPr/>
            </a:pPr>
            <a:fld id="{D9ABDA8F-F7AA-FC40-819E-24DBEEE6D874}" type="slidenum">
              <a:rPr lang="it-IT" smtClean="0"/>
              <a:pPr>
                <a:defRPr/>
              </a:pPr>
              <a:t>10</a:t>
            </a:fld>
            <a:endParaRPr lang="it-IT"/>
          </a:p>
        </p:txBody>
      </p:sp>
    </p:spTree>
    <p:extLst>
      <p:ext uri="{BB962C8B-B14F-4D97-AF65-F5344CB8AC3E}">
        <p14:creationId xmlns:p14="http://schemas.microsoft.com/office/powerpoint/2010/main" val="5365514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a:extLst>
              <a:ext uri="{FF2B5EF4-FFF2-40B4-BE49-F238E27FC236}">
                <a16:creationId xmlns:a16="http://schemas.microsoft.com/office/drawing/2014/main" id="{4C159C6A-A351-4A46-8F77-D700088EF4F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2" name="Notes Placeholder 2">
            <a:extLst>
              <a:ext uri="{FF2B5EF4-FFF2-40B4-BE49-F238E27FC236}">
                <a16:creationId xmlns:a16="http://schemas.microsoft.com/office/drawing/2014/main" id="{61808A2B-99E7-1843-A525-2246A9E72E1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IT" altLang="en-IT" b="0" strike="noStrike" dirty="0"/>
              <a:t>The Market Definition Notice Evaluation, too late or too early?</a:t>
            </a:r>
          </a:p>
          <a:p>
            <a:pPr marL="228600" indent="-228600" eaLnBrk="1" hangingPunct="1">
              <a:spcBef>
                <a:spcPct val="0"/>
              </a:spcBef>
              <a:buAutoNum type="alphaLcParenR"/>
            </a:pPr>
            <a:r>
              <a:rPr lang="en-IT" altLang="en-IT" b="0" strike="noStrike" dirty="0"/>
              <a:t>Too late, the Notice should be updated at tighter intervals like other EC soft law instruments to reflect economic realities.</a:t>
            </a:r>
          </a:p>
          <a:p>
            <a:pPr marL="228600" indent="-228600" eaLnBrk="1" hangingPunct="1">
              <a:spcBef>
                <a:spcPct val="0"/>
              </a:spcBef>
              <a:buAutoNum type="alphaLcParenR"/>
            </a:pPr>
            <a:r>
              <a:rPr lang="en-IT" altLang="en-IT" b="0" strike="noStrike" dirty="0"/>
              <a:t>Too early, many digitalisation and globalisation issues are not mature for the Notice plus COVID exacerbates unpredictability.</a:t>
            </a:r>
          </a:p>
          <a:p>
            <a:pPr marL="228600" indent="-228600" eaLnBrk="1" hangingPunct="1">
              <a:spcBef>
                <a:spcPct val="0"/>
              </a:spcBef>
              <a:buAutoNum type="alphaLcParenR"/>
            </a:pPr>
            <a:endParaRPr lang="en-IT" altLang="en-IT" b="0" dirty="0"/>
          </a:p>
          <a:p>
            <a:pPr eaLnBrk="1" hangingPunct="1">
              <a:spcBef>
                <a:spcPct val="0"/>
              </a:spcBef>
            </a:pPr>
            <a:r>
              <a:rPr lang="en-IT" altLang="en-IT" b="0" dirty="0"/>
              <a:t>Do you agree with the EC cautious approach vis-</a:t>
            </a:r>
            <a:r>
              <a:rPr lang="en-GB" altLang="en-IT" b="0" dirty="0" err="1"/>
              <a:t>à</a:t>
            </a:r>
            <a:r>
              <a:rPr lang="en-IT" altLang="en-IT" b="0" dirty="0"/>
              <a:t>-vis venturing digital markets issues in a new market definition notice?</a:t>
            </a:r>
          </a:p>
          <a:p>
            <a:pPr marL="228600" indent="-228600" eaLnBrk="1" hangingPunct="1">
              <a:spcBef>
                <a:spcPct val="0"/>
              </a:spcBef>
              <a:buAutoNum type="alphaLcParenR"/>
            </a:pPr>
            <a:r>
              <a:rPr lang="en-IT" altLang="en-IT" b="0" dirty="0"/>
              <a:t>Yes, the Notice is a soft law instrument reflecting the EU law acquis and it should not settle evolving issues of digital markets. </a:t>
            </a:r>
          </a:p>
          <a:p>
            <a:pPr marL="228600" indent="-228600" eaLnBrk="1" hangingPunct="1">
              <a:spcBef>
                <a:spcPct val="0"/>
              </a:spcBef>
              <a:buAutoNum type="alphaLcParenR"/>
            </a:pPr>
            <a:r>
              <a:rPr lang="en-IT" altLang="en-IT" b="0" dirty="0"/>
              <a:t>No, the Notice should reflect the already copious case practice of the EC in digital markets.</a:t>
            </a:r>
          </a:p>
          <a:p>
            <a:pPr marL="0" indent="0" eaLnBrk="1" hangingPunct="1">
              <a:spcBef>
                <a:spcPct val="0"/>
              </a:spcBef>
              <a:buNone/>
            </a:pPr>
            <a:endParaRPr lang="en-IT" altLang="en-IT" b="0" dirty="0"/>
          </a:p>
          <a:p>
            <a:pPr marL="0" indent="0" eaLnBrk="1" hangingPunct="1">
              <a:spcBef>
                <a:spcPct val="0"/>
              </a:spcBef>
              <a:buNone/>
            </a:pPr>
            <a:r>
              <a:rPr lang="en-IT" altLang="en-IT" b="0" strike="sngStrike" dirty="0"/>
              <a:t>Could the amended Notice ignore digital markets issues because of the DMA proposal?</a:t>
            </a:r>
          </a:p>
          <a:p>
            <a:pPr marL="228600" indent="-228600" eaLnBrk="1" hangingPunct="1">
              <a:spcBef>
                <a:spcPct val="0"/>
              </a:spcBef>
              <a:buAutoNum type="alphaLcParenR"/>
            </a:pPr>
            <a:r>
              <a:rPr lang="en-IT" altLang="en-IT" b="0" strike="sngStrike" dirty="0"/>
              <a:t>Yes, the DMA proposal, as a regulatory instruments prescinding from a specific analysis of relevant markets, shows that market definition is not applicable to digital markets.</a:t>
            </a:r>
          </a:p>
          <a:p>
            <a:pPr marL="228600" indent="-228600" eaLnBrk="1" hangingPunct="1">
              <a:spcBef>
                <a:spcPct val="0"/>
              </a:spcBef>
              <a:buAutoNum type="alphaLcParenR"/>
            </a:pPr>
            <a:r>
              <a:rPr lang="en-IT" altLang="en-IT" b="0" strike="sngStrike" dirty="0"/>
              <a:t>No, the DMA proposal is complementary to the enforcement of competition law so digital market definition issues will continue arise.</a:t>
            </a:r>
          </a:p>
          <a:p>
            <a:pPr marL="0" indent="0" eaLnBrk="1" hangingPunct="1">
              <a:spcBef>
                <a:spcPct val="0"/>
              </a:spcBef>
              <a:buNone/>
            </a:pPr>
            <a:endParaRPr lang="en-IT" altLang="en-IT" b="0" dirty="0"/>
          </a:p>
          <a:p>
            <a:pPr marL="0" indent="0" eaLnBrk="1" hangingPunct="1">
              <a:spcBef>
                <a:spcPct val="0"/>
              </a:spcBef>
              <a:buNone/>
            </a:pPr>
            <a:r>
              <a:rPr lang="en-IT" altLang="en-IT" b="0" dirty="0"/>
              <a:t>The one issue the amended Notice should not miss:</a:t>
            </a:r>
          </a:p>
          <a:p>
            <a:pPr marL="228600" indent="-228600" eaLnBrk="1" hangingPunct="1">
              <a:spcBef>
                <a:spcPct val="0"/>
              </a:spcBef>
              <a:buAutoNum type="alphaLcParenR"/>
            </a:pPr>
            <a:r>
              <a:rPr lang="en-IT" altLang="en-IT" b="0" dirty="0"/>
              <a:t>Market definition for multi-sided platforms;</a:t>
            </a:r>
          </a:p>
          <a:p>
            <a:pPr marL="228600" indent="-228600" eaLnBrk="1" hangingPunct="1">
              <a:spcBef>
                <a:spcPct val="0"/>
              </a:spcBef>
              <a:buAutoNum type="alphaLcParenR"/>
            </a:pPr>
            <a:r>
              <a:rPr lang="en-IT" altLang="en-IT" b="0" dirty="0"/>
              <a:t>Global markets as relevant geographical markets;</a:t>
            </a:r>
          </a:p>
          <a:p>
            <a:pPr marL="228600" indent="-228600" eaLnBrk="1" hangingPunct="1">
              <a:spcBef>
                <a:spcPct val="0"/>
              </a:spcBef>
              <a:buAutoNum type="alphaLcParenR"/>
            </a:pPr>
            <a:r>
              <a:rPr lang="en-IT" altLang="en-IT" b="0" dirty="0"/>
              <a:t>SSNIP alterantives such as SSNDQ, SSNIC;</a:t>
            </a:r>
          </a:p>
          <a:p>
            <a:pPr marL="228600" indent="-228600" eaLnBrk="1" hangingPunct="1">
              <a:spcBef>
                <a:spcPct val="0"/>
              </a:spcBef>
              <a:buAutoNum type="alphaLcParenR"/>
            </a:pPr>
            <a:r>
              <a:rPr lang="en-IT" altLang="en-IT" b="0" dirty="0"/>
              <a:t>Innovation factors affecting market definition;</a:t>
            </a:r>
          </a:p>
          <a:p>
            <a:pPr marL="228600" indent="-228600" eaLnBrk="1" hangingPunct="1">
              <a:spcBef>
                <a:spcPct val="0"/>
              </a:spcBef>
              <a:buAutoNum type="alphaLcParenR"/>
            </a:pPr>
            <a:r>
              <a:rPr lang="en-IT" altLang="en-IT" b="0" dirty="0"/>
              <a:t>Temporal dimension of markets.</a:t>
            </a:r>
          </a:p>
        </p:txBody>
      </p:sp>
      <p:sp>
        <p:nvSpPr>
          <p:cNvPr id="10243" name="Slide Number Placeholder 3">
            <a:extLst>
              <a:ext uri="{FF2B5EF4-FFF2-40B4-BE49-F238E27FC236}">
                <a16:creationId xmlns:a16="http://schemas.microsoft.com/office/drawing/2014/main" id="{110E56FC-2BBF-AB40-8BAF-1817AD1EBAE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Lato Light" pitchFamily="34" charset="0"/>
              </a:defRPr>
            </a:lvl1pPr>
            <a:lvl2pPr marL="742950" indent="-285750">
              <a:defRPr>
                <a:solidFill>
                  <a:schemeClr val="tx1"/>
                </a:solidFill>
                <a:latin typeface="Lato Light" pitchFamily="34" charset="0"/>
              </a:defRPr>
            </a:lvl2pPr>
            <a:lvl3pPr marL="1143000" indent="-228600">
              <a:defRPr>
                <a:solidFill>
                  <a:schemeClr val="tx1"/>
                </a:solidFill>
                <a:latin typeface="Lato Light" pitchFamily="34" charset="0"/>
              </a:defRPr>
            </a:lvl3pPr>
            <a:lvl4pPr marL="1600200" indent="-228600">
              <a:defRPr>
                <a:solidFill>
                  <a:schemeClr val="tx1"/>
                </a:solidFill>
                <a:latin typeface="Lato Light" pitchFamily="34" charset="0"/>
              </a:defRPr>
            </a:lvl4pPr>
            <a:lvl5pPr marL="2057400" indent="-228600">
              <a:defRPr>
                <a:solidFill>
                  <a:schemeClr val="tx1"/>
                </a:solidFill>
                <a:latin typeface="Lato Light" pitchFamily="34" charset="0"/>
              </a:defRPr>
            </a:lvl5pPr>
            <a:lvl6pPr marL="2514600" indent="-228600" eaLnBrk="0" fontAlgn="base" hangingPunct="0">
              <a:spcBef>
                <a:spcPct val="0"/>
              </a:spcBef>
              <a:spcAft>
                <a:spcPct val="0"/>
              </a:spcAft>
              <a:defRPr>
                <a:solidFill>
                  <a:schemeClr val="tx1"/>
                </a:solidFill>
                <a:latin typeface="Lato Light" pitchFamily="34" charset="0"/>
              </a:defRPr>
            </a:lvl6pPr>
            <a:lvl7pPr marL="2971800" indent="-228600" eaLnBrk="0" fontAlgn="base" hangingPunct="0">
              <a:spcBef>
                <a:spcPct val="0"/>
              </a:spcBef>
              <a:spcAft>
                <a:spcPct val="0"/>
              </a:spcAft>
              <a:defRPr>
                <a:solidFill>
                  <a:schemeClr val="tx1"/>
                </a:solidFill>
                <a:latin typeface="Lato Light" pitchFamily="34" charset="0"/>
              </a:defRPr>
            </a:lvl7pPr>
            <a:lvl8pPr marL="3429000" indent="-228600" eaLnBrk="0" fontAlgn="base" hangingPunct="0">
              <a:spcBef>
                <a:spcPct val="0"/>
              </a:spcBef>
              <a:spcAft>
                <a:spcPct val="0"/>
              </a:spcAft>
              <a:defRPr>
                <a:solidFill>
                  <a:schemeClr val="tx1"/>
                </a:solidFill>
                <a:latin typeface="Lato Light" pitchFamily="34" charset="0"/>
              </a:defRPr>
            </a:lvl8pPr>
            <a:lvl9pPr marL="3886200" indent="-228600" eaLnBrk="0" fontAlgn="base" hangingPunct="0">
              <a:spcBef>
                <a:spcPct val="0"/>
              </a:spcBef>
              <a:spcAft>
                <a:spcPct val="0"/>
              </a:spcAft>
              <a:defRPr>
                <a:solidFill>
                  <a:schemeClr val="tx1"/>
                </a:solidFill>
                <a:latin typeface="Lato Light" pitchFamily="34" charset="0"/>
              </a:defRPr>
            </a:lvl9pPr>
          </a:lstStyle>
          <a:p>
            <a:fld id="{49A4E869-0E4D-B848-BF34-1A660CF3EEBC}" type="slidenum">
              <a:rPr lang="en-IT" altLang="en-IT" smtClean="0"/>
              <a:pPr/>
              <a:t>11</a:t>
            </a:fld>
            <a:endParaRPr lang="en-IT" altLang="en-IT"/>
          </a:p>
        </p:txBody>
      </p:sp>
    </p:spTree>
    <p:extLst>
      <p:ext uri="{BB962C8B-B14F-4D97-AF65-F5344CB8AC3E}">
        <p14:creationId xmlns:p14="http://schemas.microsoft.com/office/powerpoint/2010/main" val="932120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a:extLst>
              <a:ext uri="{FF2B5EF4-FFF2-40B4-BE49-F238E27FC236}">
                <a16:creationId xmlns:a16="http://schemas.microsoft.com/office/drawing/2014/main" id="{67B236C2-56EE-1F49-A429-10A53301796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8" name="Notes Placeholder 2">
            <a:extLst>
              <a:ext uri="{FF2B5EF4-FFF2-40B4-BE49-F238E27FC236}">
                <a16:creationId xmlns:a16="http://schemas.microsoft.com/office/drawing/2014/main" id="{993AC599-2A20-E840-882D-2ABF1368050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IT" altLang="en-IT"/>
          </a:p>
        </p:txBody>
      </p:sp>
      <p:sp>
        <p:nvSpPr>
          <p:cNvPr id="50179" name="Slide Number Placeholder 3">
            <a:extLst>
              <a:ext uri="{FF2B5EF4-FFF2-40B4-BE49-F238E27FC236}">
                <a16:creationId xmlns:a16="http://schemas.microsoft.com/office/drawing/2014/main" id="{D503D591-3FEB-BF41-9397-ED59DA00E95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Lato Light" pitchFamily="34" charset="0"/>
              </a:defRPr>
            </a:lvl1pPr>
            <a:lvl2pPr marL="742950" indent="-285750">
              <a:defRPr>
                <a:solidFill>
                  <a:schemeClr val="tx1"/>
                </a:solidFill>
                <a:latin typeface="Lato Light" pitchFamily="34" charset="0"/>
              </a:defRPr>
            </a:lvl2pPr>
            <a:lvl3pPr marL="1143000" indent="-228600">
              <a:defRPr>
                <a:solidFill>
                  <a:schemeClr val="tx1"/>
                </a:solidFill>
                <a:latin typeface="Lato Light" pitchFamily="34" charset="0"/>
              </a:defRPr>
            </a:lvl3pPr>
            <a:lvl4pPr marL="1600200" indent="-228600">
              <a:defRPr>
                <a:solidFill>
                  <a:schemeClr val="tx1"/>
                </a:solidFill>
                <a:latin typeface="Lato Light" pitchFamily="34" charset="0"/>
              </a:defRPr>
            </a:lvl4pPr>
            <a:lvl5pPr marL="2057400" indent="-228600">
              <a:defRPr>
                <a:solidFill>
                  <a:schemeClr val="tx1"/>
                </a:solidFill>
                <a:latin typeface="Lato Light" pitchFamily="34" charset="0"/>
              </a:defRPr>
            </a:lvl5pPr>
            <a:lvl6pPr marL="2514600" indent="-228600" eaLnBrk="0" fontAlgn="base" hangingPunct="0">
              <a:spcBef>
                <a:spcPct val="0"/>
              </a:spcBef>
              <a:spcAft>
                <a:spcPct val="0"/>
              </a:spcAft>
              <a:defRPr>
                <a:solidFill>
                  <a:schemeClr val="tx1"/>
                </a:solidFill>
                <a:latin typeface="Lato Light" pitchFamily="34" charset="0"/>
              </a:defRPr>
            </a:lvl6pPr>
            <a:lvl7pPr marL="2971800" indent="-228600" eaLnBrk="0" fontAlgn="base" hangingPunct="0">
              <a:spcBef>
                <a:spcPct val="0"/>
              </a:spcBef>
              <a:spcAft>
                <a:spcPct val="0"/>
              </a:spcAft>
              <a:defRPr>
                <a:solidFill>
                  <a:schemeClr val="tx1"/>
                </a:solidFill>
                <a:latin typeface="Lato Light" pitchFamily="34" charset="0"/>
              </a:defRPr>
            </a:lvl7pPr>
            <a:lvl8pPr marL="3429000" indent="-228600" eaLnBrk="0" fontAlgn="base" hangingPunct="0">
              <a:spcBef>
                <a:spcPct val="0"/>
              </a:spcBef>
              <a:spcAft>
                <a:spcPct val="0"/>
              </a:spcAft>
              <a:defRPr>
                <a:solidFill>
                  <a:schemeClr val="tx1"/>
                </a:solidFill>
                <a:latin typeface="Lato Light" pitchFamily="34" charset="0"/>
              </a:defRPr>
            </a:lvl8pPr>
            <a:lvl9pPr marL="3886200" indent="-228600" eaLnBrk="0" fontAlgn="base" hangingPunct="0">
              <a:spcBef>
                <a:spcPct val="0"/>
              </a:spcBef>
              <a:spcAft>
                <a:spcPct val="0"/>
              </a:spcAft>
              <a:defRPr>
                <a:solidFill>
                  <a:schemeClr val="tx1"/>
                </a:solidFill>
                <a:latin typeface="Lato Light" pitchFamily="34" charset="0"/>
              </a:defRPr>
            </a:lvl9pPr>
          </a:lstStyle>
          <a:p>
            <a:fld id="{050C64AD-94EE-7744-9A4F-5A8456A0F507}" type="slidenum">
              <a:rPr lang="en-IT" altLang="en-IT" smtClean="0"/>
              <a:pPr/>
              <a:t>2</a:t>
            </a:fld>
            <a:endParaRPr lang="en-IT" altLang="en-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a:extLst>
              <a:ext uri="{FF2B5EF4-FFF2-40B4-BE49-F238E27FC236}">
                <a16:creationId xmlns:a16="http://schemas.microsoft.com/office/drawing/2014/main" id="{79B380E5-49E3-004C-9A9C-AC25287CAD1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0" name="Notes Placeholder 2">
            <a:extLst>
              <a:ext uri="{FF2B5EF4-FFF2-40B4-BE49-F238E27FC236}">
                <a16:creationId xmlns:a16="http://schemas.microsoft.com/office/drawing/2014/main" id="{3793A583-7E59-DD47-AF06-33630947C07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IT" altLang="en-IT"/>
          </a:p>
        </p:txBody>
      </p:sp>
      <p:sp>
        <p:nvSpPr>
          <p:cNvPr id="12291" name="Slide Number Placeholder 3">
            <a:extLst>
              <a:ext uri="{FF2B5EF4-FFF2-40B4-BE49-F238E27FC236}">
                <a16:creationId xmlns:a16="http://schemas.microsoft.com/office/drawing/2014/main" id="{144347BE-EC9A-5045-A09B-1F710684599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Lato Light" pitchFamily="34" charset="0"/>
              </a:defRPr>
            </a:lvl1pPr>
            <a:lvl2pPr marL="742950" indent="-285750">
              <a:defRPr>
                <a:solidFill>
                  <a:schemeClr val="tx1"/>
                </a:solidFill>
                <a:latin typeface="Lato Light" pitchFamily="34" charset="0"/>
              </a:defRPr>
            </a:lvl2pPr>
            <a:lvl3pPr marL="1143000" indent="-228600">
              <a:defRPr>
                <a:solidFill>
                  <a:schemeClr val="tx1"/>
                </a:solidFill>
                <a:latin typeface="Lato Light" pitchFamily="34" charset="0"/>
              </a:defRPr>
            </a:lvl3pPr>
            <a:lvl4pPr marL="1600200" indent="-228600">
              <a:defRPr>
                <a:solidFill>
                  <a:schemeClr val="tx1"/>
                </a:solidFill>
                <a:latin typeface="Lato Light" pitchFamily="34" charset="0"/>
              </a:defRPr>
            </a:lvl4pPr>
            <a:lvl5pPr marL="2057400" indent="-228600">
              <a:defRPr>
                <a:solidFill>
                  <a:schemeClr val="tx1"/>
                </a:solidFill>
                <a:latin typeface="Lato Light" pitchFamily="34" charset="0"/>
              </a:defRPr>
            </a:lvl5pPr>
            <a:lvl6pPr marL="2514600" indent="-228600" eaLnBrk="0" fontAlgn="base" hangingPunct="0">
              <a:spcBef>
                <a:spcPct val="0"/>
              </a:spcBef>
              <a:spcAft>
                <a:spcPct val="0"/>
              </a:spcAft>
              <a:defRPr>
                <a:solidFill>
                  <a:schemeClr val="tx1"/>
                </a:solidFill>
                <a:latin typeface="Lato Light" pitchFamily="34" charset="0"/>
              </a:defRPr>
            </a:lvl6pPr>
            <a:lvl7pPr marL="2971800" indent="-228600" eaLnBrk="0" fontAlgn="base" hangingPunct="0">
              <a:spcBef>
                <a:spcPct val="0"/>
              </a:spcBef>
              <a:spcAft>
                <a:spcPct val="0"/>
              </a:spcAft>
              <a:defRPr>
                <a:solidFill>
                  <a:schemeClr val="tx1"/>
                </a:solidFill>
                <a:latin typeface="Lato Light" pitchFamily="34" charset="0"/>
              </a:defRPr>
            </a:lvl7pPr>
            <a:lvl8pPr marL="3429000" indent="-228600" eaLnBrk="0" fontAlgn="base" hangingPunct="0">
              <a:spcBef>
                <a:spcPct val="0"/>
              </a:spcBef>
              <a:spcAft>
                <a:spcPct val="0"/>
              </a:spcAft>
              <a:defRPr>
                <a:solidFill>
                  <a:schemeClr val="tx1"/>
                </a:solidFill>
                <a:latin typeface="Lato Light" pitchFamily="34" charset="0"/>
              </a:defRPr>
            </a:lvl8pPr>
            <a:lvl9pPr marL="3886200" indent="-228600" eaLnBrk="0" fontAlgn="base" hangingPunct="0">
              <a:spcBef>
                <a:spcPct val="0"/>
              </a:spcBef>
              <a:spcAft>
                <a:spcPct val="0"/>
              </a:spcAft>
              <a:defRPr>
                <a:solidFill>
                  <a:schemeClr val="tx1"/>
                </a:solidFill>
                <a:latin typeface="Lato Light" pitchFamily="34" charset="0"/>
              </a:defRPr>
            </a:lvl9pPr>
          </a:lstStyle>
          <a:p>
            <a:fld id="{30181DEA-3CC5-DB4A-AD03-2A8EEE2CEC7C}" type="slidenum">
              <a:rPr lang="en-IT" altLang="en-IT" smtClean="0"/>
              <a:pPr/>
              <a:t>3</a:t>
            </a:fld>
            <a:endParaRPr lang="en-IT" altLang="en-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D9ABDA8F-F7AA-FC40-819E-24DBEEE6D874}" type="slidenum">
              <a:rPr lang="it-IT" smtClean="0"/>
              <a:pPr>
                <a:defRPr/>
              </a:pPr>
              <a:t>4</a:t>
            </a:fld>
            <a:endParaRPr lang="it-IT"/>
          </a:p>
        </p:txBody>
      </p:sp>
    </p:spTree>
    <p:extLst>
      <p:ext uri="{BB962C8B-B14F-4D97-AF65-F5344CB8AC3E}">
        <p14:creationId xmlns:p14="http://schemas.microsoft.com/office/powerpoint/2010/main" val="2215316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D9ABDA8F-F7AA-FC40-819E-24DBEEE6D874}" type="slidenum">
              <a:rPr lang="it-IT" smtClean="0"/>
              <a:pPr>
                <a:defRPr/>
              </a:pPr>
              <a:t>5</a:t>
            </a:fld>
            <a:endParaRPr lang="it-IT"/>
          </a:p>
        </p:txBody>
      </p:sp>
    </p:spTree>
    <p:extLst>
      <p:ext uri="{BB962C8B-B14F-4D97-AF65-F5344CB8AC3E}">
        <p14:creationId xmlns:p14="http://schemas.microsoft.com/office/powerpoint/2010/main" val="3205433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D9ABDA8F-F7AA-FC40-819E-24DBEEE6D874}" type="slidenum">
              <a:rPr lang="it-IT" smtClean="0"/>
              <a:pPr>
                <a:defRPr/>
              </a:pPr>
              <a:t>6</a:t>
            </a:fld>
            <a:endParaRPr lang="it-IT"/>
          </a:p>
        </p:txBody>
      </p:sp>
    </p:spTree>
    <p:extLst>
      <p:ext uri="{BB962C8B-B14F-4D97-AF65-F5344CB8AC3E}">
        <p14:creationId xmlns:p14="http://schemas.microsoft.com/office/powerpoint/2010/main" val="3096686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the objectives of the Notice continue to be appropriate (relevance); </a:t>
            </a:r>
            <a:endParaRPr lang="en-GB" dirty="0">
              <a:effectLst/>
            </a:endParaRPr>
          </a:p>
          <a:p>
            <a:r>
              <a:rPr lang="en-GB" sz="1200" kern="1200" dirty="0">
                <a:solidFill>
                  <a:schemeClr val="tx1"/>
                </a:solidFill>
                <a:effectLst/>
                <a:latin typeface="+mn-lt"/>
                <a:ea typeface="+mn-ea"/>
                <a:cs typeface="+mn-cs"/>
              </a:rPr>
              <a:t>-  the Notice has met its objectives during the period of its application (effectiveness); </a:t>
            </a:r>
            <a:endParaRPr lang="en-GB" dirty="0">
              <a:effectLst/>
            </a:endParaRPr>
          </a:p>
          <a:p>
            <a:r>
              <a:rPr lang="en-GB" sz="1200" kern="1200" dirty="0">
                <a:solidFill>
                  <a:schemeClr val="tx1"/>
                </a:solidFill>
                <a:effectLst/>
                <a:latin typeface="+mn-lt"/>
                <a:ea typeface="+mn-ea"/>
                <a:cs typeface="+mn-cs"/>
              </a:rPr>
              <a:t>-  the net benefits associated with the guidance described in the Notice have been </a:t>
            </a:r>
            <a:endParaRPr lang="en-GB" dirty="0">
              <a:effectLst/>
            </a:endParaRPr>
          </a:p>
          <a:p>
            <a:r>
              <a:rPr lang="en-GB" sz="1200" kern="1200" dirty="0">
                <a:solidFill>
                  <a:schemeClr val="tx1"/>
                </a:solidFill>
                <a:effectLst/>
                <a:latin typeface="+mn-lt"/>
                <a:ea typeface="+mn-ea"/>
                <a:cs typeface="+mn-cs"/>
              </a:rPr>
              <a:t>positive (efficiency); </a:t>
            </a:r>
            <a:endParaRPr lang="en-GB" dirty="0">
              <a:effectLst/>
            </a:endParaRPr>
          </a:p>
          <a:p>
            <a:r>
              <a:rPr lang="en-GB" sz="1200" kern="1200" dirty="0">
                <a:solidFill>
                  <a:schemeClr val="tx1"/>
                </a:solidFill>
                <a:effectLst/>
                <a:latin typeface="+mn-lt"/>
                <a:ea typeface="+mn-ea"/>
                <a:cs typeface="+mn-cs"/>
              </a:rPr>
              <a:t>-  the different components set out in the Notice operate well together and the Notice is </a:t>
            </a:r>
            <a:endParaRPr lang="en-GB" dirty="0">
              <a:effectLst/>
            </a:endParaRPr>
          </a:p>
          <a:p>
            <a:r>
              <a:rPr lang="en-GB" sz="1200" kern="1200" dirty="0">
                <a:solidFill>
                  <a:schemeClr val="tx1"/>
                </a:solidFill>
                <a:effectLst/>
                <a:latin typeface="+mn-lt"/>
                <a:ea typeface="+mn-ea"/>
                <a:cs typeface="+mn-cs"/>
              </a:rPr>
              <a:t>consistent with other antitrust and merger guidance, the EU Courts’ case-law and </a:t>
            </a:r>
            <a:endParaRPr lang="en-GB" dirty="0">
              <a:effectLst/>
            </a:endParaRPr>
          </a:p>
          <a:p>
            <a:r>
              <a:rPr lang="en-GB" sz="1200" kern="1200" dirty="0">
                <a:solidFill>
                  <a:schemeClr val="tx1"/>
                </a:solidFill>
                <a:effectLst/>
                <a:latin typeface="+mn-lt"/>
                <a:ea typeface="+mn-ea"/>
                <a:cs typeface="+mn-cs"/>
              </a:rPr>
              <a:t>other EU policies (coherence); and </a:t>
            </a:r>
            <a:endParaRPr lang="en-GB" dirty="0">
              <a:effectLst/>
            </a:endParaRPr>
          </a:p>
          <a:p>
            <a:r>
              <a:rPr lang="en-GB" sz="1200" kern="1200" dirty="0">
                <a:solidFill>
                  <a:schemeClr val="tx1"/>
                </a:solidFill>
                <a:effectLst/>
                <a:latin typeface="+mn-lt"/>
                <a:ea typeface="+mn-ea"/>
                <a:cs typeface="+mn-cs"/>
              </a:rPr>
              <a:t>-  the Notice, as soft law at EU level, has provided added value (EU added value). </a:t>
            </a:r>
          </a:p>
          <a:p>
            <a:endParaRPr lang="en-GB" dirty="0">
              <a:effectLst/>
            </a:endParaRPr>
          </a:p>
          <a:p>
            <a:r>
              <a:rPr lang="en-GB" dirty="0">
                <a:effectLst/>
              </a:rPr>
              <a:t>More added value for NCAs by adding guidance on market definition issues in national/regional markets.</a:t>
            </a:r>
          </a:p>
          <a:p>
            <a:endParaRPr lang="en-GB" dirty="0"/>
          </a:p>
        </p:txBody>
      </p:sp>
      <p:sp>
        <p:nvSpPr>
          <p:cNvPr id="4" name="Slide Number Placeholder 3"/>
          <p:cNvSpPr>
            <a:spLocks noGrp="1"/>
          </p:cNvSpPr>
          <p:nvPr>
            <p:ph type="sldNum" sz="quarter" idx="5"/>
          </p:nvPr>
        </p:nvSpPr>
        <p:spPr/>
        <p:txBody>
          <a:bodyPr/>
          <a:lstStyle/>
          <a:p>
            <a:pPr>
              <a:defRPr/>
            </a:pPr>
            <a:fld id="{D9ABDA8F-F7AA-FC40-819E-24DBEEE6D874}" type="slidenum">
              <a:rPr lang="it-IT" smtClean="0"/>
              <a:pPr>
                <a:defRPr/>
              </a:pPr>
              <a:t>7</a:t>
            </a:fld>
            <a:endParaRPr lang="it-IT"/>
          </a:p>
        </p:txBody>
      </p:sp>
    </p:spTree>
    <p:extLst>
      <p:ext uri="{BB962C8B-B14F-4D97-AF65-F5344CB8AC3E}">
        <p14:creationId xmlns:p14="http://schemas.microsoft.com/office/powerpoint/2010/main" val="3240970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a:extLst>
              <a:ext uri="{FF2B5EF4-FFF2-40B4-BE49-F238E27FC236}">
                <a16:creationId xmlns:a16="http://schemas.microsoft.com/office/drawing/2014/main" id="{FF038BE4-981C-DB44-B8F4-908B33DF5E1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6" name="Notes Placeholder 2">
            <a:extLst>
              <a:ext uri="{FF2B5EF4-FFF2-40B4-BE49-F238E27FC236}">
                <a16:creationId xmlns:a16="http://schemas.microsoft.com/office/drawing/2014/main" id="{8B806D1F-CE61-9C4F-9CA3-B0B61182EAB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1" indent="0" algn="l" defTabSz="914400" rtl="0" eaLnBrk="0" fontAlgn="base" latinLnBrk="0" hangingPunct="0">
              <a:lnSpc>
                <a:spcPct val="150000"/>
              </a:lnSpc>
              <a:spcBef>
                <a:spcPct val="30000"/>
              </a:spcBef>
              <a:spcAft>
                <a:spcPct val="0"/>
              </a:spcAft>
              <a:buClrTx/>
              <a:buSzTx/>
              <a:buFontTx/>
              <a:buNone/>
              <a:tabLst/>
              <a:defRPr/>
            </a:pPr>
            <a:r>
              <a:rPr lang="en-US" sz="2400" dirty="0"/>
              <a:t>Direct network effects usually fall within the competitive assessment stage, no common approach on indirect network effect;</a:t>
            </a:r>
          </a:p>
          <a:p>
            <a:pPr marL="0" marR="0" lvl="1" indent="0" algn="l" defTabSz="914400" rtl="0" eaLnBrk="0" fontAlgn="base" latinLnBrk="0" hangingPunct="0">
              <a:lnSpc>
                <a:spcPct val="150000"/>
              </a:lnSpc>
              <a:spcBef>
                <a:spcPct val="30000"/>
              </a:spcBef>
              <a:spcAft>
                <a:spcPct val="0"/>
              </a:spcAft>
              <a:buClrTx/>
              <a:buSzTx/>
              <a:buFontTx/>
              <a:buNone/>
              <a:tabLst/>
              <a:defRPr/>
            </a:pPr>
            <a:r>
              <a:rPr lang="en-US" sz="2400" dirty="0"/>
              <a:t>Single/multi-homing not a decisive factor for market def.</a:t>
            </a:r>
          </a:p>
          <a:p>
            <a:pPr marL="0" marR="0" lvl="1" indent="0" algn="l" defTabSz="914400" rtl="0" eaLnBrk="0" fontAlgn="base" latinLnBrk="0" hangingPunct="0">
              <a:lnSpc>
                <a:spcPct val="150000"/>
              </a:lnSpc>
              <a:spcBef>
                <a:spcPct val="30000"/>
              </a:spcBef>
              <a:spcAft>
                <a:spcPct val="0"/>
              </a:spcAft>
              <a:buClrTx/>
              <a:buSzTx/>
              <a:buFontTx/>
              <a:buNone/>
              <a:tabLst/>
              <a:defRPr/>
            </a:pPr>
            <a:r>
              <a:rPr lang="en-US" sz="2400" dirty="0"/>
              <a:t>The more digital ecosystems are closed the more they constitute a single relevant market (more interoperability/openness leads to separate market definition), </a:t>
            </a:r>
          </a:p>
          <a:p>
            <a:pPr marL="0" marR="0" lvl="1" indent="0" algn="l" defTabSz="914400" rtl="0" eaLnBrk="0" fontAlgn="base" latinLnBrk="0" hangingPunct="0">
              <a:lnSpc>
                <a:spcPct val="150000"/>
              </a:lnSpc>
              <a:spcBef>
                <a:spcPct val="30000"/>
              </a:spcBef>
              <a:spcAft>
                <a:spcPct val="0"/>
              </a:spcAft>
              <a:buClrTx/>
              <a:buSzTx/>
              <a:buFontTx/>
              <a:buNone/>
              <a:tabLst/>
              <a:defRPr/>
            </a:pPr>
            <a:r>
              <a:rPr lang="en-US" sz="2400" dirty="0"/>
              <a:t>Switching costs/lock-in effects are key for market definition,</a:t>
            </a:r>
          </a:p>
          <a:p>
            <a:pPr marL="0" marR="0" lvl="1" indent="0" algn="l" defTabSz="914400" rtl="0" eaLnBrk="0" fontAlgn="base" latinLnBrk="0" hangingPunct="0">
              <a:lnSpc>
                <a:spcPct val="150000"/>
              </a:lnSpc>
              <a:spcBef>
                <a:spcPct val="30000"/>
              </a:spcBef>
              <a:spcAft>
                <a:spcPct val="0"/>
              </a:spcAft>
              <a:buClrTx/>
              <a:buSzTx/>
              <a:buFontTx/>
              <a:buNone/>
              <a:tabLst/>
              <a:defRPr/>
            </a:pPr>
            <a:r>
              <a:rPr lang="en-US" sz="2400" dirty="0"/>
              <a:t>e-commerce/online-offline retailing can belong to the same relevant market depending because of price pattern convergence or not (because of differences in customer experience, quality of the service, nature of the product).</a:t>
            </a:r>
          </a:p>
          <a:p>
            <a:pPr marL="0" lvl="1">
              <a:lnSpc>
                <a:spcPct val="150000"/>
              </a:lnSpc>
              <a:defRPr/>
            </a:pPr>
            <a:endParaRPr lang="it-IT" sz="2400" dirty="0"/>
          </a:p>
        </p:txBody>
      </p:sp>
      <p:sp>
        <p:nvSpPr>
          <p:cNvPr id="103427" name="Slide Number Placeholder 3">
            <a:extLst>
              <a:ext uri="{FF2B5EF4-FFF2-40B4-BE49-F238E27FC236}">
                <a16:creationId xmlns:a16="http://schemas.microsoft.com/office/drawing/2014/main" id="{E8CFB928-B3D9-C141-AD4D-28D425392F9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Lato Light" pitchFamily="34" charset="0"/>
              </a:defRPr>
            </a:lvl1pPr>
            <a:lvl2pPr marL="742950" indent="-285750">
              <a:defRPr>
                <a:solidFill>
                  <a:schemeClr val="tx1"/>
                </a:solidFill>
                <a:latin typeface="Lato Light" pitchFamily="34" charset="0"/>
              </a:defRPr>
            </a:lvl2pPr>
            <a:lvl3pPr marL="1143000" indent="-228600">
              <a:defRPr>
                <a:solidFill>
                  <a:schemeClr val="tx1"/>
                </a:solidFill>
                <a:latin typeface="Lato Light" pitchFamily="34" charset="0"/>
              </a:defRPr>
            </a:lvl3pPr>
            <a:lvl4pPr marL="1600200" indent="-228600">
              <a:defRPr>
                <a:solidFill>
                  <a:schemeClr val="tx1"/>
                </a:solidFill>
                <a:latin typeface="Lato Light" pitchFamily="34" charset="0"/>
              </a:defRPr>
            </a:lvl4pPr>
            <a:lvl5pPr marL="2057400" indent="-228600">
              <a:defRPr>
                <a:solidFill>
                  <a:schemeClr val="tx1"/>
                </a:solidFill>
                <a:latin typeface="Lato Light" pitchFamily="34" charset="0"/>
              </a:defRPr>
            </a:lvl5pPr>
            <a:lvl6pPr marL="2514600" indent="-228600" eaLnBrk="0" fontAlgn="base" hangingPunct="0">
              <a:spcBef>
                <a:spcPct val="0"/>
              </a:spcBef>
              <a:spcAft>
                <a:spcPct val="0"/>
              </a:spcAft>
              <a:defRPr>
                <a:solidFill>
                  <a:schemeClr val="tx1"/>
                </a:solidFill>
                <a:latin typeface="Lato Light" pitchFamily="34" charset="0"/>
              </a:defRPr>
            </a:lvl6pPr>
            <a:lvl7pPr marL="2971800" indent="-228600" eaLnBrk="0" fontAlgn="base" hangingPunct="0">
              <a:spcBef>
                <a:spcPct val="0"/>
              </a:spcBef>
              <a:spcAft>
                <a:spcPct val="0"/>
              </a:spcAft>
              <a:defRPr>
                <a:solidFill>
                  <a:schemeClr val="tx1"/>
                </a:solidFill>
                <a:latin typeface="Lato Light" pitchFamily="34" charset="0"/>
              </a:defRPr>
            </a:lvl7pPr>
            <a:lvl8pPr marL="3429000" indent="-228600" eaLnBrk="0" fontAlgn="base" hangingPunct="0">
              <a:spcBef>
                <a:spcPct val="0"/>
              </a:spcBef>
              <a:spcAft>
                <a:spcPct val="0"/>
              </a:spcAft>
              <a:defRPr>
                <a:solidFill>
                  <a:schemeClr val="tx1"/>
                </a:solidFill>
                <a:latin typeface="Lato Light" pitchFamily="34" charset="0"/>
              </a:defRPr>
            </a:lvl8pPr>
            <a:lvl9pPr marL="3886200" indent="-228600" eaLnBrk="0" fontAlgn="base" hangingPunct="0">
              <a:spcBef>
                <a:spcPct val="0"/>
              </a:spcBef>
              <a:spcAft>
                <a:spcPct val="0"/>
              </a:spcAft>
              <a:defRPr>
                <a:solidFill>
                  <a:schemeClr val="tx1"/>
                </a:solidFill>
                <a:latin typeface="Lato Light" pitchFamily="34" charset="0"/>
              </a:defRPr>
            </a:lvl9pPr>
          </a:lstStyle>
          <a:p>
            <a:fld id="{D1B62F3F-4DAB-0E49-AD2D-88B6DE4F64C2}" type="slidenum">
              <a:rPr lang="en-IT" altLang="en-IT" smtClean="0"/>
              <a:pPr/>
              <a:t>8</a:t>
            </a:fld>
            <a:endParaRPr lang="en-IT" altLang="en-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a:extLst>
              <a:ext uri="{FF2B5EF4-FFF2-40B4-BE49-F238E27FC236}">
                <a16:creationId xmlns:a16="http://schemas.microsoft.com/office/drawing/2014/main" id="{FF038BE4-981C-DB44-B8F4-908B33DF5E1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6" name="Notes Placeholder 2">
            <a:extLst>
              <a:ext uri="{FF2B5EF4-FFF2-40B4-BE49-F238E27FC236}">
                <a16:creationId xmlns:a16="http://schemas.microsoft.com/office/drawing/2014/main" id="{8B806D1F-CE61-9C4F-9CA3-B0B61182EAB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1" indent="0" algn="l" defTabSz="914400" rtl="0" eaLnBrk="0" fontAlgn="base" latinLnBrk="0" hangingPunct="0">
              <a:lnSpc>
                <a:spcPct val="150000"/>
              </a:lnSpc>
              <a:spcBef>
                <a:spcPct val="30000"/>
              </a:spcBef>
              <a:spcAft>
                <a:spcPct val="0"/>
              </a:spcAft>
              <a:buClrTx/>
              <a:buSzTx/>
              <a:buFontTx/>
              <a:buNone/>
              <a:tabLst/>
              <a:defRPr/>
            </a:pPr>
            <a:r>
              <a:rPr lang="it-IT" sz="2400" dirty="0"/>
              <a:t>UPP </a:t>
            </a:r>
            <a:r>
              <a:rPr lang="it-IT" sz="2400" dirty="0" err="1"/>
              <a:t>does</a:t>
            </a:r>
            <a:r>
              <a:rPr lang="it-IT" sz="2400" dirty="0"/>
              <a:t> </a:t>
            </a:r>
            <a:r>
              <a:rPr lang="it-IT" sz="2400" dirty="0" err="1"/>
              <a:t>not</a:t>
            </a:r>
            <a:r>
              <a:rPr lang="it-IT" sz="2400" dirty="0"/>
              <a:t> work for </a:t>
            </a:r>
            <a:r>
              <a:rPr lang="it-IT" sz="2400" dirty="0" err="1"/>
              <a:t>dynamic</a:t>
            </a:r>
            <a:r>
              <a:rPr lang="it-IT" sz="2400" dirty="0"/>
              <a:t> </a:t>
            </a:r>
            <a:r>
              <a:rPr lang="it-IT" sz="2400" dirty="0" err="1"/>
              <a:t>markets</a:t>
            </a:r>
            <a:endParaRPr lang="it-IT" sz="2400" dirty="0"/>
          </a:p>
        </p:txBody>
      </p:sp>
      <p:sp>
        <p:nvSpPr>
          <p:cNvPr id="103427" name="Slide Number Placeholder 3">
            <a:extLst>
              <a:ext uri="{FF2B5EF4-FFF2-40B4-BE49-F238E27FC236}">
                <a16:creationId xmlns:a16="http://schemas.microsoft.com/office/drawing/2014/main" id="{E8CFB928-B3D9-C141-AD4D-28D425392F9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Lato Light" pitchFamily="34" charset="0"/>
              </a:defRPr>
            </a:lvl1pPr>
            <a:lvl2pPr marL="742950" indent="-285750">
              <a:defRPr>
                <a:solidFill>
                  <a:schemeClr val="tx1"/>
                </a:solidFill>
                <a:latin typeface="Lato Light" pitchFamily="34" charset="0"/>
              </a:defRPr>
            </a:lvl2pPr>
            <a:lvl3pPr marL="1143000" indent="-228600">
              <a:defRPr>
                <a:solidFill>
                  <a:schemeClr val="tx1"/>
                </a:solidFill>
                <a:latin typeface="Lato Light" pitchFamily="34" charset="0"/>
              </a:defRPr>
            </a:lvl3pPr>
            <a:lvl4pPr marL="1600200" indent="-228600">
              <a:defRPr>
                <a:solidFill>
                  <a:schemeClr val="tx1"/>
                </a:solidFill>
                <a:latin typeface="Lato Light" pitchFamily="34" charset="0"/>
              </a:defRPr>
            </a:lvl4pPr>
            <a:lvl5pPr marL="2057400" indent="-228600">
              <a:defRPr>
                <a:solidFill>
                  <a:schemeClr val="tx1"/>
                </a:solidFill>
                <a:latin typeface="Lato Light" pitchFamily="34" charset="0"/>
              </a:defRPr>
            </a:lvl5pPr>
            <a:lvl6pPr marL="2514600" indent="-228600" eaLnBrk="0" fontAlgn="base" hangingPunct="0">
              <a:spcBef>
                <a:spcPct val="0"/>
              </a:spcBef>
              <a:spcAft>
                <a:spcPct val="0"/>
              </a:spcAft>
              <a:defRPr>
                <a:solidFill>
                  <a:schemeClr val="tx1"/>
                </a:solidFill>
                <a:latin typeface="Lato Light" pitchFamily="34" charset="0"/>
              </a:defRPr>
            </a:lvl6pPr>
            <a:lvl7pPr marL="2971800" indent="-228600" eaLnBrk="0" fontAlgn="base" hangingPunct="0">
              <a:spcBef>
                <a:spcPct val="0"/>
              </a:spcBef>
              <a:spcAft>
                <a:spcPct val="0"/>
              </a:spcAft>
              <a:defRPr>
                <a:solidFill>
                  <a:schemeClr val="tx1"/>
                </a:solidFill>
                <a:latin typeface="Lato Light" pitchFamily="34" charset="0"/>
              </a:defRPr>
            </a:lvl7pPr>
            <a:lvl8pPr marL="3429000" indent="-228600" eaLnBrk="0" fontAlgn="base" hangingPunct="0">
              <a:spcBef>
                <a:spcPct val="0"/>
              </a:spcBef>
              <a:spcAft>
                <a:spcPct val="0"/>
              </a:spcAft>
              <a:defRPr>
                <a:solidFill>
                  <a:schemeClr val="tx1"/>
                </a:solidFill>
                <a:latin typeface="Lato Light" pitchFamily="34" charset="0"/>
              </a:defRPr>
            </a:lvl8pPr>
            <a:lvl9pPr marL="3886200" indent="-228600" eaLnBrk="0" fontAlgn="base" hangingPunct="0">
              <a:spcBef>
                <a:spcPct val="0"/>
              </a:spcBef>
              <a:spcAft>
                <a:spcPct val="0"/>
              </a:spcAft>
              <a:defRPr>
                <a:solidFill>
                  <a:schemeClr val="tx1"/>
                </a:solidFill>
                <a:latin typeface="Lato Light" pitchFamily="34" charset="0"/>
              </a:defRPr>
            </a:lvl9pPr>
          </a:lstStyle>
          <a:p>
            <a:fld id="{D1B62F3F-4DAB-0E49-AD2D-88B6DE4F64C2}" type="slidenum">
              <a:rPr lang="en-IT" altLang="en-IT" smtClean="0"/>
              <a:pPr/>
              <a:t>9</a:t>
            </a:fld>
            <a:endParaRPr lang="en-IT" altLang="en-IT"/>
          </a:p>
        </p:txBody>
      </p:sp>
    </p:spTree>
    <p:extLst>
      <p:ext uri="{BB962C8B-B14F-4D97-AF65-F5344CB8AC3E}">
        <p14:creationId xmlns:p14="http://schemas.microsoft.com/office/powerpoint/2010/main" val="2272867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F71D6789-9F96-8E43-A2C2-54FE3A0D61D8}"/>
              </a:ext>
            </a:extLst>
          </p:cNvPr>
          <p:cNvCxnSpPr/>
          <p:nvPr userDrawn="1"/>
        </p:nvCxnSpPr>
        <p:spPr>
          <a:xfrm>
            <a:off x="215900" y="3773488"/>
            <a:ext cx="3729038" cy="0"/>
          </a:xfrm>
          <a:prstGeom prst="line">
            <a:avLst/>
          </a:prstGeom>
          <a:ln>
            <a:solidFill>
              <a:srgbClr val="2E75B6"/>
            </a:solidFill>
          </a:ln>
        </p:spPr>
        <p:style>
          <a:lnRef idx="3">
            <a:schemeClr val="accent6"/>
          </a:lnRef>
          <a:fillRef idx="0">
            <a:schemeClr val="accent6"/>
          </a:fillRef>
          <a:effectRef idx="2">
            <a:schemeClr val="accent6"/>
          </a:effectRef>
          <a:fontRef idx="minor">
            <a:schemeClr val="tx1"/>
          </a:fontRef>
        </p:style>
      </p:cxnSp>
      <p:pic>
        <p:nvPicPr>
          <p:cNvPr id="3" name="Picture 7" descr="A picture containing icon&#10;&#10;Description automatically generated">
            <a:extLst>
              <a:ext uri="{FF2B5EF4-FFF2-40B4-BE49-F238E27FC236}">
                <a16:creationId xmlns:a16="http://schemas.microsoft.com/office/drawing/2014/main" id="{D9D29049-D242-AA4B-B4E1-B4F9EF6ECB7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82575"/>
            <a:ext cx="3149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5941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6" descr="A picture containing icon&#10;&#10;Description automatically generated">
            <a:extLst>
              <a:ext uri="{FF2B5EF4-FFF2-40B4-BE49-F238E27FC236}">
                <a16:creationId xmlns:a16="http://schemas.microsoft.com/office/drawing/2014/main" id="{D88C3931-2883-6347-BEB2-28BB25D716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999957" y="98854"/>
            <a:ext cx="20955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3535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8" name="Picture Placeholder 17"/>
          <p:cNvSpPr>
            <a:spLocks noGrp="1"/>
          </p:cNvSpPr>
          <p:nvPr>
            <p:ph type="pic" sz="quarter" idx="10"/>
          </p:nvPr>
        </p:nvSpPr>
        <p:spPr>
          <a:xfrm>
            <a:off x="5296468" y="1820112"/>
            <a:ext cx="1600200" cy="1600200"/>
          </a:xfrm>
          <a:custGeom>
            <a:avLst/>
            <a:gdLst>
              <a:gd name="connsiteX0" fmla="*/ 799532 w 1600200"/>
              <a:gd name="connsiteY0" fmla="*/ 0 h 1600200"/>
              <a:gd name="connsiteX1" fmla="*/ 1596067 w 1600200"/>
              <a:gd name="connsiteY1" fmla="*/ 718805 h 1600200"/>
              <a:gd name="connsiteX2" fmla="*/ 1600200 w 1600200"/>
              <a:gd name="connsiteY2" fmla="*/ 800649 h 1600200"/>
              <a:gd name="connsiteX3" fmla="*/ 1600200 w 1600200"/>
              <a:gd name="connsiteY3" fmla="*/ 800689 h 1600200"/>
              <a:gd name="connsiteX4" fmla="*/ 1596067 w 1600200"/>
              <a:gd name="connsiteY4" fmla="*/ 882533 h 1600200"/>
              <a:gd name="connsiteX5" fmla="*/ 881396 w 1600200"/>
              <a:gd name="connsiteY5" fmla="*/ 1597204 h 1600200"/>
              <a:gd name="connsiteX6" fmla="*/ 822069 w 1600200"/>
              <a:gd name="connsiteY6" fmla="*/ 1600200 h 1600200"/>
              <a:gd name="connsiteX7" fmla="*/ 776995 w 1600200"/>
              <a:gd name="connsiteY7" fmla="*/ 1600200 h 1600200"/>
              <a:gd name="connsiteX8" fmla="*/ 717670 w 1600200"/>
              <a:gd name="connsiteY8" fmla="*/ 1597204 h 1600200"/>
              <a:gd name="connsiteX9" fmla="*/ 2997 w 1600200"/>
              <a:gd name="connsiteY9" fmla="*/ 882533 h 1600200"/>
              <a:gd name="connsiteX10" fmla="*/ 0 w 1600200"/>
              <a:gd name="connsiteY10" fmla="*/ 823186 h 1600200"/>
              <a:gd name="connsiteX11" fmla="*/ 0 w 1600200"/>
              <a:gd name="connsiteY11" fmla="*/ 778153 h 1600200"/>
              <a:gd name="connsiteX12" fmla="*/ 2997 w 1600200"/>
              <a:gd name="connsiteY12" fmla="*/ 718805 h 1600200"/>
              <a:gd name="connsiteX13" fmla="*/ 799532 w 1600200"/>
              <a:gd name="connsiteY13" fmla="*/ 0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00200" h="1600200">
                <a:moveTo>
                  <a:pt x="799532" y="0"/>
                </a:moveTo>
                <a:cubicBezTo>
                  <a:pt x="1214092" y="0"/>
                  <a:pt x="1555065" y="315063"/>
                  <a:pt x="1596067" y="718805"/>
                </a:cubicBezTo>
                <a:lnTo>
                  <a:pt x="1600200" y="800649"/>
                </a:lnTo>
                <a:lnTo>
                  <a:pt x="1600200" y="800689"/>
                </a:lnTo>
                <a:lnTo>
                  <a:pt x="1596067" y="882533"/>
                </a:lnTo>
                <a:cubicBezTo>
                  <a:pt x="1557799" y="1259359"/>
                  <a:pt x="1258222" y="1558936"/>
                  <a:pt x="881396" y="1597204"/>
                </a:cubicBezTo>
                <a:lnTo>
                  <a:pt x="822069" y="1600200"/>
                </a:lnTo>
                <a:lnTo>
                  <a:pt x="776995" y="1600200"/>
                </a:lnTo>
                <a:lnTo>
                  <a:pt x="717670" y="1597204"/>
                </a:lnTo>
                <a:cubicBezTo>
                  <a:pt x="340843" y="1558936"/>
                  <a:pt x="41266" y="1259359"/>
                  <a:pt x="2997" y="882533"/>
                </a:cubicBezTo>
                <a:lnTo>
                  <a:pt x="0" y="823186"/>
                </a:lnTo>
                <a:lnTo>
                  <a:pt x="0" y="778153"/>
                </a:lnTo>
                <a:lnTo>
                  <a:pt x="2997" y="718805"/>
                </a:lnTo>
                <a:cubicBezTo>
                  <a:pt x="44000" y="315063"/>
                  <a:pt x="384973" y="0"/>
                  <a:pt x="799532" y="0"/>
                </a:cubicBezTo>
                <a:close/>
              </a:path>
            </a:pathLst>
          </a:custGeom>
        </p:spPr>
        <p:txBody>
          <a:bodyPr wrap="square">
            <a:noAutofit/>
          </a:bodyPr>
          <a:lstStyle>
            <a:lvl1pPr>
              <a:defRPr sz="1200" b="0">
                <a:solidFill>
                  <a:schemeClr val="accent2"/>
                </a:solidFill>
              </a:defRPr>
            </a:lvl1pPr>
          </a:lstStyle>
          <a:p>
            <a:pPr lvl="0"/>
            <a:r>
              <a:rPr lang="en-US" noProof="0"/>
              <a:t>Click icon to add picture</a:t>
            </a:r>
          </a:p>
        </p:txBody>
      </p:sp>
      <p:pic>
        <p:nvPicPr>
          <p:cNvPr id="4" name="Picture 6" descr="A picture containing icon&#10;&#10;Description automatically generated">
            <a:extLst>
              <a:ext uri="{FF2B5EF4-FFF2-40B4-BE49-F238E27FC236}">
                <a16:creationId xmlns:a16="http://schemas.microsoft.com/office/drawing/2014/main" id="{4334E43A-C3C8-5542-A41D-0870D02C4FE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999957" y="98854"/>
            <a:ext cx="20955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8805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0" y="1730634"/>
            <a:ext cx="12192000" cy="2743200"/>
          </a:xfrm>
          <a:custGeom>
            <a:avLst/>
            <a:gdLst>
              <a:gd name="connsiteX0" fmla="*/ 0 w 12192000"/>
              <a:gd name="connsiteY0" fmla="*/ 0 h 2743200"/>
              <a:gd name="connsiteX1" fmla="*/ 12192000 w 12192000"/>
              <a:gd name="connsiteY1" fmla="*/ 0 h 2743200"/>
              <a:gd name="connsiteX2" fmla="*/ 12192000 w 12192000"/>
              <a:gd name="connsiteY2" fmla="*/ 2743200 h 2743200"/>
              <a:gd name="connsiteX3" fmla="*/ 0 w 12192000"/>
              <a:gd name="connsiteY3" fmla="*/ 2743200 h 2743200"/>
            </a:gdLst>
            <a:ahLst/>
            <a:cxnLst>
              <a:cxn ang="0">
                <a:pos x="connsiteX0" y="connsiteY0"/>
              </a:cxn>
              <a:cxn ang="0">
                <a:pos x="connsiteX1" y="connsiteY1"/>
              </a:cxn>
              <a:cxn ang="0">
                <a:pos x="connsiteX2" y="connsiteY2"/>
              </a:cxn>
              <a:cxn ang="0">
                <a:pos x="connsiteX3" y="connsiteY3"/>
              </a:cxn>
            </a:cxnLst>
            <a:rect l="l" t="t" r="r" b="b"/>
            <a:pathLst>
              <a:path w="12192000" h="2743200">
                <a:moveTo>
                  <a:pt x="0" y="0"/>
                </a:moveTo>
                <a:lnTo>
                  <a:pt x="12192000" y="0"/>
                </a:lnTo>
                <a:lnTo>
                  <a:pt x="12192000" y="2743200"/>
                </a:lnTo>
                <a:lnTo>
                  <a:pt x="0" y="2743200"/>
                </a:lnTo>
                <a:close/>
              </a:path>
            </a:pathLst>
          </a:custGeom>
        </p:spPr>
        <p:txBody>
          <a:bodyPr wrap="square">
            <a:noAutofit/>
          </a:bodyPr>
          <a:lstStyle>
            <a:lvl1pPr>
              <a:defRPr sz="1200" b="0">
                <a:solidFill>
                  <a:schemeClr val="accent2"/>
                </a:solidFill>
              </a:defRPr>
            </a:lvl1pPr>
          </a:lstStyle>
          <a:p>
            <a:pPr lvl="0"/>
            <a:r>
              <a:rPr lang="en-US" noProof="0"/>
              <a:t>Click icon to add picture</a:t>
            </a:r>
          </a:p>
        </p:txBody>
      </p:sp>
      <p:pic>
        <p:nvPicPr>
          <p:cNvPr id="4" name="Picture 6" descr="A picture containing icon&#10;&#10;Description automatically generated">
            <a:extLst>
              <a:ext uri="{FF2B5EF4-FFF2-40B4-BE49-F238E27FC236}">
                <a16:creationId xmlns:a16="http://schemas.microsoft.com/office/drawing/2014/main" id="{1C35D012-B186-3849-805E-D8123E2FE11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999957" y="98854"/>
            <a:ext cx="20955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3104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7" name="Picture Placeholder 26"/>
          <p:cNvSpPr>
            <a:spLocks noGrp="1"/>
          </p:cNvSpPr>
          <p:nvPr>
            <p:ph type="pic" sz="quarter" idx="10"/>
          </p:nvPr>
        </p:nvSpPr>
        <p:spPr>
          <a:xfrm>
            <a:off x="1046107" y="1693354"/>
            <a:ext cx="1289304" cy="1289304"/>
          </a:xfrm>
          <a:custGeom>
            <a:avLst/>
            <a:gdLst>
              <a:gd name="connsiteX0" fmla="*/ 605943 w 1289304"/>
              <a:gd name="connsiteY0" fmla="*/ 0 h 1289304"/>
              <a:gd name="connsiteX1" fmla="*/ 679647 w 1289304"/>
              <a:gd name="connsiteY1" fmla="*/ 0 h 1289304"/>
              <a:gd name="connsiteX2" fmla="*/ 773089 w 1289304"/>
              <a:gd name="connsiteY2" fmla="*/ 9420 h 1289304"/>
              <a:gd name="connsiteX3" fmla="*/ 1276170 w 1289304"/>
              <a:gd name="connsiteY3" fmla="*/ 512501 h 1289304"/>
              <a:gd name="connsiteX4" fmla="*/ 1289304 w 1289304"/>
              <a:gd name="connsiteY4" fmla="*/ 642785 h 1289304"/>
              <a:gd name="connsiteX5" fmla="*/ 1289304 w 1289304"/>
              <a:gd name="connsiteY5" fmla="*/ 642805 h 1289304"/>
              <a:gd name="connsiteX6" fmla="*/ 1276170 w 1289304"/>
              <a:gd name="connsiteY6" fmla="*/ 773090 h 1289304"/>
              <a:gd name="connsiteX7" fmla="*/ 773089 w 1289304"/>
              <a:gd name="connsiteY7" fmla="*/ 1276170 h 1289304"/>
              <a:gd name="connsiteX8" fmla="*/ 642805 w 1289304"/>
              <a:gd name="connsiteY8" fmla="*/ 1289304 h 1289304"/>
              <a:gd name="connsiteX9" fmla="*/ 642785 w 1289304"/>
              <a:gd name="connsiteY9" fmla="*/ 1289304 h 1289304"/>
              <a:gd name="connsiteX10" fmla="*/ 512501 w 1289304"/>
              <a:gd name="connsiteY10" fmla="*/ 1276170 h 1289304"/>
              <a:gd name="connsiteX11" fmla="*/ 9420 w 1289304"/>
              <a:gd name="connsiteY11" fmla="*/ 773090 h 1289304"/>
              <a:gd name="connsiteX12" fmla="*/ 0 w 1289304"/>
              <a:gd name="connsiteY12" fmla="*/ 679647 h 1289304"/>
              <a:gd name="connsiteX13" fmla="*/ 0 w 1289304"/>
              <a:gd name="connsiteY13" fmla="*/ 605943 h 1289304"/>
              <a:gd name="connsiteX14" fmla="*/ 9420 w 1289304"/>
              <a:gd name="connsiteY14" fmla="*/ 512501 h 1289304"/>
              <a:gd name="connsiteX15" fmla="*/ 512501 w 1289304"/>
              <a:gd name="connsiteY15" fmla="*/ 9420 h 1289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9304" h="1289304">
                <a:moveTo>
                  <a:pt x="605943" y="0"/>
                </a:moveTo>
                <a:lnTo>
                  <a:pt x="679647" y="0"/>
                </a:lnTo>
                <a:lnTo>
                  <a:pt x="773089" y="9420"/>
                </a:lnTo>
                <a:cubicBezTo>
                  <a:pt x="1025607" y="61092"/>
                  <a:pt x="1224498" y="259983"/>
                  <a:pt x="1276170" y="512501"/>
                </a:cubicBezTo>
                <a:lnTo>
                  <a:pt x="1289304" y="642785"/>
                </a:lnTo>
                <a:lnTo>
                  <a:pt x="1289304" y="642805"/>
                </a:lnTo>
                <a:lnTo>
                  <a:pt x="1276170" y="773090"/>
                </a:lnTo>
                <a:cubicBezTo>
                  <a:pt x="1224498" y="1025607"/>
                  <a:pt x="1025607" y="1224498"/>
                  <a:pt x="773089" y="1276170"/>
                </a:cubicBezTo>
                <a:lnTo>
                  <a:pt x="642805" y="1289304"/>
                </a:lnTo>
                <a:lnTo>
                  <a:pt x="642785" y="1289304"/>
                </a:lnTo>
                <a:lnTo>
                  <a:pt x="512501" y="1276170"/>
                </a:lnTo>
                <a:cubicBezTo>
                  <a:pt x="259983" y="1224498"/>
                  <a:pt x="61092" y="1025607"/>
                  <a:pt x="9420" y="773090"/>
                </a:cubicBezTo>
                <a:lnTo>
                  <a:pt x="0" y="679647"/>
                </a:lnTo>
                <a:lnTo>
                  <a:pt x="0" y="605943"/>
                </a:lnTo>
                <a:lnTo>
                  <a:pt x="9420" y="512501"/>
                </a:lnTo>
                <a:cubicBezTo>
                  <a:pt x="61092" y="259983"/>
                  <a:pt x="259983" y="61092"/>
                  <a:pt x="512501" y="9420"/>
                </a:cubicBezTo>
                <a:close/>
              </a:path>
            </a:pathLst>
          </a:custGeom>
        </p:spPr>
        <p:txBody>
          <a:bodyPr wrap="square">
            <a:noAutofit/>
          </a:bodyPr>
          <a:lstStyle>
            <a:lvl1pPr>
              <a:defRPr sz="1200" b="0">
                <a:solidFill>
                  <a:schemeClr val="accent2"/>
                </a:solidFill>
              </a:defRPr>
            </a:lvl1pPr>
          </a:lstStyle>
          <a:p>
            <a:pPr lvl="0"/>
            <a:r>
              <a:rPr lang="en-US" noProof="0"/>
              <a:t>Click icon to add picture</a:t>
            </a:r>
          </a:p>
        </p:txBody>
      </p:sp>
      <p:sp>
        <p:nvSpPr>
          <p:cNvPr id="28" name="Picture Placeholder 27"/>
          <p:cNvSpPr>
            <a:spLocks noGrp="1"/>
          </p:cNvSpPr>
          <p:nvPr>
            <p:ph type="pic" sz="quarter" idx="11"/>
          </p:nvPr>
        </p:nvSpPr>
        <p:spPr>
          <a:xfrm>
            <a:off x="3249654" y="1693354"/>
            <a:ext cx="1289304" cy="1289304"/>
          </a:xfrm>
          <a:custGeom>
            <a:avLst/>
            <a:gdLst>
              <a:gd name="connsiteX0" fmla="*/ 605943 w 1289304"/>
              <a:gd name="connsiteY0" fmla="*/ 0 h 1289304"/>
              <a:gd name="connsiteX1" fmla="*/ 679647 w 1289304"/>
              <a:gd name="connsiteY1" fmla="*/ 0 h 1289304"/>
              <a:gd name="connsiteX2" fmla="*/ 773089 w 1289304"/>
              <a:gd name="connsiteY2" fmla="*/ 9420 h 1289304"/>
              <a:gd name="connsiteX3" fmla="*/ 1276170 w 1289304"/>
              <a:gd name="connsiteY3" fmla="*/ 512501 h 1289304"/>
              <a:gd name="connsiteX4" fmla="*/ 1289304 w 1289304"/>
              <a:gd name="connsiteY4" fmla="*/ 642785 h 1289304"/>
              <a:gd name="connsiteX5" fmla="*/ 1289304 w 1289304"/>
              <a:gd name="connsiteY5" fmla="*/ 642805 h 1289304"/>
              <a:gd name="connsiteX6" fmla="*/ 1276170 w 1289304"/>
              <a:gd name="connsiteY6" fmla="*/ 773090 h 1289304"/>
              <a:gd name="connsiteX7" fmla="*/ 773089 w 1289304"/>
              <a:gd name="connsiteY7" fmla="*/ 1276170 h 1289304"/>
              <a:gd name="connsiteX8" fmla="*/ 642805 w 1289304"/>
              <a:gd name="connsiteY8" fmla="*/ 1289304 h 1289304"/>
              <a:gd name="connsiteX9" fmla="*/ 642785 w 1289304"/>
              <a:gd name="connsiteY9" fmla="*/ 1289304 h 1289304"/>
              <a:gd name="connsiteX10" fmla="*/ 512501 w 1289304"/>
              <a:gd name="connsiteY10" fmla="*/ 1276170 h 1289304"/>
              <a:gd name="connsiteX11" fmla="*/ 9420 w 1289304"/>
              <a:gd name="connsiteY11" fmla="*/ 773090 h 1289304"/>
              <a:gd name="connsiteX12" fmla="*/ 0 w 1289304"/>
              <a:gd name="connsiteY12" fmla="*/ 679647 h 1289304"/>
              <a:gd name="connsiteX13" fmla="*/ 0 w 1289304"/>
              <a:gd name="connsiteY13" fmla="*/ 605943 h 1289304"/>
              <a:gd name="connsiteX14" fmla="*/ 9420 w 1289304"/>
              <a:gd name="connsiteY14" fmla="*/ 512501 h 1289304"/>
              <a:gd name="connsiteX15" fmla="*/ 512501 w 1289304"/>
              <a:gd name="connsiteY15" fmla="*/ 9420 h 1289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9304" h="1289304">
                <a:moveTo>
                  <a:pt x="605943" y="0"/>
                </a:moveTo>
                <a:lnTo>
                  <a:pt x="679647" y="0"/>
                </a:lnTo>
                <a:lnTo>
                  <a:pt x="773089" y="9420"/>
                </a:lnTo>
                <a:cubicBezTo>
                  <a:pt x="1025607" y="61092"/>
                  <a:pt x="1224498" y="259983"/>
                  <a:pt x="1276170" y="512501"/>
                </a:cubicBezTo>
                <a:lnTo>
                  <a:pt x="1289304" y="642785"/>
                </a:lnTo>
                <a:lnTo>
                  <a:pt x="1289304" y="642805"/>
                </a:lnTo>
                <a:lnTo>
                  <a:pt x="1276170" y="773090"/>
                </a:lnTo>
                <a:cubicBezTo>
                  <a:pt x="1224498" y="1025607"/>
                  <a:pt x="1025607" y="1224498"/>
                  <a:pt x="773089" y="1276170"/>
                </a:cubicBezTo>
                <a:lnTo>
                  <a:pt x="642805" y="1289304"/>
                </a:lnTo>
                <a:lnTo>
                  <a:pt x="642785" y="1289304"/>
                </a:lnTo>
                <a:lnTo>
                  <a:pt x="512501" y="1276170"/>
                </a:lnTo>
                <a:cubicBezTo>
                  <a:pt x="259983" y="1224498"/>
                  <a:pt x="61092" y="1025607"/>
                  <a:pt x="9420" y="773090"/>
                </a:cubicBezTo>
                <a:lnTo>
                  <a:pt x="0" y="679647"/>
                </a:lnTo>
                <a:lnTo>
                  <a:pt x="0" y="605943"/>
                </a:lnTo>
                <a:lnTo>
                  <a:pt x="9420" y="512501"/>
                </a:lnTo>
                <a:cubicBezTo>
                  <a:pt x="61092" y="259983"/>
                  <a:pt x="259983" y="61092"/>
                  <a:pt x="512501" y="9420"/>
                </a:cubicBezTo>
                <a:close/>
              </a:path>
            </a:pathLst>
          </a:custGeom>
        </p:spPr>
        <p:txBody>
          <a:bodyPr wrap="square">
            <a:noAutofit/>
          </a:bodyPr>
          <a:lstStyle>
            <a:lvl1pPr>
              <a:defRPr sz="1200" b="0">
                <a:solidFill>
                  <a:schemeClr val="accent2"/>
                </a:solidFill>
              </a:defRPr>
            </a:lvl1pPr>
          </a:lstStyle>
          <a:p>
            <a:pPr lvl="0"/>
            <a:r>
              <a:rPr lang="en-US" noProof="0"/>
              <a:t>Click icon to add picture</a:t>
            </a:r>
          </a:p>
        </p:txBody>
      </p:sp>
      <p:sp>
        <p:nvSpPr>
          <p:cNvPr id="29" name="Picture Placeholder 28"/>
          <p:cNvSpPr>
            <a:spLocks noGrp="1"/>
          </p:cNvSpPr>
          <p:nvPr>
            <p:ph type="pic" sz="quarter" idx="12"/>
          </p:nvPr>
        </p:nvSpPr>
        <p:spPr>
          <a:xfrm>
            <a:off x="5453207" y="1693354"/>
            <a:ext cx="1289304" cy="1289304"/>
          </a:xfrm>
          <a:custGeom>
            <a:avLst/>
            <a:gdLst>
              <a:gd name="connsiteX0" fmla="*/ 605943 w 1289304"/>
              <a:gd name="connsiteY0" fmla="*/ 0 h 1289304"/>
              <a:gd name="connsiteX1" fmla="*/ 679647 w 1289304"/>
              <a:gd name="connsiteY1" fmla="*/ 0 h 1289304"/>
              <a:gd name="connsiteX2" fmla="*/ 773089 w 1289304"/>
              <a:gd name="connsiteY2" fmla="*/ 9420 h 1289304"/>
              <a:gd name="connsiteX3" fmla="*/ 1276170 w 1289304"/>
              <a:gd name="connsiteY3" fmla="*/ 512501 h 1289304"/>
              <a:gd name="connsiteX4" fmla="*/ 1289304 w 1289304"/>
              <a:gd name="connsiteY4" fmla="*/ 642785 h 1289304"/>
              <a:gd name="connsiteX5" fmla="*/ 1289304 w 1289304"/>
              <a:gd name="connsiteY5" fmla="*/ 642805 h 1289304"/>
              <a:gd name="connsiteX6" fmla="*/ 1276170 w 1289304"/>
              <a:gd name="connsiteY6" fmla="*/ 773090 h 1289304"/>
              <a:gd name="connsiteX7" fmla="*/ 773089 w 1289304"/>
              <a:gd name="connsiteY7" fmla="*/ 1276170 h 1289304"/>
              <a:gd name="connsiteX8" fmla="*/ 642805 w 1289304"/>
              <a:gd name="connsiteY8" fmla="*/ 1289304 h 1289304"/>
              <a:gd name="connsiteX9" fmla="*/ 642785 w 1289304"/>
              <a:gd name="connsiteY9" fmla="*/ 1289304 h 1289304"/>
              <a:gd name="connsiteX10" fmla="*/ 512501 w 1289304"/>
              <a:gd name="connsiteY10" fmla="*/ 1276170 h 1289304"/>
              <a:gd name="connsiteX11" fmla="*/ 9420 w 1289304"/>
              <a:gd name="connsiteY11" fmla="*/ 773090 h 1289304"/>
              <a:gd name="connsiteX12" fmla="*/ 0 w 1289304"/>
              <a:gd name="connsiteY12" fmla="*/ 679647 h 1289304"/>
              <a:gd name="connsiteX13" fmla="*/ 0 w 1289304"/>
              <a:gd name="connsiteY13" fmla="*/ 605943 h 1289304"/>
              <a:gd name="connsiteX14" fmla="*/ 9420 w 1289304"/>
              <a:gd name="connsiteY14" fmla="*/ 512501 h 1289304"/>
              <a:gd name="connsiteX15" fmla="*/ 512501 w 1289304"/>
              <a:gd name="connsiteY15" fmla="*/ 9420 h 1289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9304" h="1289304">
                <a:moveTo>
                  <a:pt x="605943" y="0"/>
                </a:moveTo>
                <a:lnTo>
                  <a:pt x="679647" y="0"/>
                </a:lnTo>
                <a:lnTo>
                  <a:pt x="773089" y="9420"/>
                </a:lnTo>
                <a:cubicBezTo>
                  <a:pt x="1025607" y="61092"/>
                  <a:pt x="1224498" y="259983"/>
                  <a:pt x="1276170" y="512501"/>
                </a:cubicBezTo>
                <a:lnTo>
                  <a:pt x="1289304" y="642785"/>
                </a:lnTo>
                <a:lnTo>
                  <a:pt x="1289304" y="642805"/>
                </a:lnTo>
                <a:lnTo>
                  <a:pt x="1276170" y="773090"/>
                </a:lnTo>
                <a:cubicBezTo>
                  <a:pt x="1224498" y="1025607"/>
                  <a:pt x="1025607" y="1224498"/>
                  <a:pt x="773089" y="1276170"/>
                </a:cubicBezTo>
                <a:lnTo>
                  <a:pt x="642805" y="1289304"/>
                </a:lnTo>
                <a:lnTo>
                  <a:pt x="642785" y="1289304"/>
                </a:lnTo>
                <a:lnTo>
                  <a:pt x="512501" y="1276170"/>
                </a:lnTo>
                <a:cubicBezTo>
                  <a:pt x="259983" y="1224498"/>
                  <a:pt x="61092" y="1025607"/>
                  <a:pt x="9420" y="773090"/>
                </a:cubicBezTo>
                <a:lnTo>
                  <a:pt x="0" y="679647"/>
                </a:lnTo>
                <a:lnTo>
                  <a:pt x="0" y="605943"/>
                </a:lnTo>
                <a:lnTo>
                  <a:pt x="9420" y="512501"/>
                </a:lnTo>
                <a:cubicBezTo>
                  <a:pt x="61092" y="259983"/>
                  <a:pt x="259983" y="61092"/>
                  <a:pt x="512501" y="9420"/>
                </a:cubicBezTo>
                <a:close/>
              </a:path>
            </a:pathLst>
          </a:custGeom>
        </p:spPr>
        <p:txBody>
          <a:bodyPr wrap="square">
            <a:noAutofit/>
          </a:bodyPr>
          <a:lstStyle>
            <a:lvl1pPr>
              <a:defRPr sz="1200" b="0">
                <a:solidFill>
                  <a:schemeClr val="accent2"/>
                </a:solidFill>
              </a:defRPr>
            </a:lvl1pPr>
          </a:lstStyle>
          <a:p>
            <a:pPr lvl="0"/>
            <a:r>
              <a:rPr lang="en-US" noProof="0"/>
              <a:t>Click icon to add picture</a:t>
            </a:r>
          </a:p>
        </p:txBody>
      </p:sp>
      <p:sp>
        <p:nvSpPr>
          <p:cNvPr id="30" name="Picture Placeholder 29"/>
          <p:cNvSpPr>
            <a:spLocks noGrp="1"/>
          </p:cNvSpPr>
          <p:nvPr>
            <p:ph type="pic" sz="quarter" idx="13"/>
          </p:nvPr>
        </p:nvSpPr>
        <p:spPr>
          <a:xfrm>
            <a:off x="7656754" y="1693354"/>
            <a:ext cx="1289304" cy="1289304"/>
          </a:xfrm>
          <a:custGeom>
            <a:avLst/>
            <a:gdLst>
              <a:gd name="connsiteX0" fmla="*/ 605943 w 1289304"/>
              <a:gd name="connsiteY0" fmla="*/ 0 h 1289304"/>
              <a:gd name="connsiteX1" fmla="*/ 679647 w 1289304"/>
              <a:gd name="connsiteY1" fmla="*/ 0 h 1289304"/>
              <a:gd name="connsiteX2" fmla="*/ 773089 w 1289304"/>
              <a:gd name="connsiteY2" fmla="*/ 9420 h 1289304"/>
              <a:gd name="connsiteX3" fmla="*/ 1276170 w 1289304"/>
              <a:gd name="connsiteY3" fmla="*/ 512501 h 1289304"/>
              <a:gd name="connsiteX4" fmla="*/ 1289304 w 1289304"/>
              <a:gd name="connsiteY4" fmla="*/ 642785 h 1289304"/>
              <a:gd name="connsiteX5" fmla="*/ 1289304 w 1289304"/>
              <a:gd name="connsiteY5" fmla="*/ 642805 h 1289304"/>
              <a:gd name="connsiteX6" fmla="*/ 1276170 w 1289304"/>
              <a:gd name="connsiteY6" fmla="*/ 773090 h 1289304"/>
              <a:gd name="connsiteX7" fmla="*/ 773089 w 1289304"/>
              <a:gd name="connsiteY7" fmla="*/ 1276170 h 1289304"/>
              <a:gd name="connsiteX8" fmla="*/ 642805 w 1289304"/>
              <a:gd name="connsiteY8" fmla="*/ 1289304 h 1289304"/>
              <a:gd name="connsiteX9" fmla="*/ 642785 w 1289304"/>
              <a:gd name="connsiteY9" fmla="*/ 1289304 h 1289304"/>
              <a:gd name="connsiteX10" fmla="*/ 512501 w 1289304"/>
              <a:gd name="connsiteY10" fmla="*/ 1276170 h 1289304"/>
              <a:gd name="connsiteX11" fmla="*/ 9420 w 1289304"/>
              <a:gd name="connsiteY11" fmla="*/ 773090 h 1289304"/>
              <a:gd name="connsiteX12" fmla="*/ 0 w 1289304"/>
              <a:gd name="connsiteY12" fmla="*/ 679647 h 1289304"/>
              <a:gd name="connsiteX13" fmla="*/ 0 w 1289304"/>
              <a:gd name="connsiteY13" fmla="*/ 605943 h 1289304"/>
              <a:gd name="connsiteX14" fmla="*/ 9420 w 1289304"/>
              <a:gd name="connsiteY14" fmla="*/ 512501 h 1289304"/>
              <a:gd name="connsiteX15" fmla="*/ 512501 w 1289304"/>
              <a:gd name="connsiteY15" fmla="*/ 9420 h 1289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9304" h="1289304">
                <a:moveTo>
                  <a:pt x="605943" y="0"/>
                </a:moveTo>
                <a:lnTo>
                  <a:pt x="679647" y="0"/>
                </a:lnTo>
                <a:lnTo>
                  <a:pt x="773089" y="9420"/>
                </a:lnTo>
                <a:cubicBezTo>
                  <a:pt x="1025607" y="61092"/>
                  <a:pt x="1224498" y="259983"/>
                  <a:pt x="1276170" y="512501"/>
                </a:cubicBezTo>
                <a:lnTo>
                  <a:pt x="1289304" y="642785"/>
                </a:lnTo>
                <a:lnTo>
                  <a:pt x="1289304" y="642805"/>
                </a:lnTo>
                <a:lnTo>
                  <a:pt x="1276170" y="773090"/>
                </a:lnTo>
                <a:cubicBezTo>
                  <a:pt x="1224498" y="1025607"/>
                  <a:pt x="1025607" y="1224498"/>
                  <a:pt x="773089" y="1276170"/>
                </a:cubicBezTo>
                <a:lnTo>
                  <a:pt x="642805" y="1289304"/>
                </a:lnTo>
                <a:lnTo>
                  <a:pt x="642785" y="1289304"/>
                </a:lnTo>
                <a:lnTo>
                  <a:pt x="512501" y="1276170"/>
                </a:lnTo>
                <a:cubicBezTo>
                  <a:pt x="259983" y="1224498"/>
                  <a:pt x="61092" y="1025607"/>
                  <a:pt x="9420" y="773090"/>
                </a:cubicBezTo>
                <a:lnTo>
                  <a:pt x="0" y="679647"/>
                </a:lnTo>
                <a:lnTo>
                  <a:pt x="0" y="605943"/>
                </a:lnTo>
                <a:lnTo>
                  <a:pt x="9420" y="512501"/>
                </a:lnTo>
                <a:cubicBezTo>
                  <a:pt x="61092" y="259983"/>
                  <a:pt x="259983" y="61092"/>
                  <a:pt x="512501" y="9420"/>
                </a:cubicBezTo>
                <a:close/>
              </a:path>
            </a:pathLst>
          </a:custGeom>
        </p:spPr>
        <p:txBody>
          <a:bodyPr wrap="square">
            <a:noAutofit/>
          </a:bodyPr>
          <a:lstStyle>
            <a:lvl1pPr>
              <a:defRPr sz="1200" b="0">
                <a:solidFill>
                  <a:schemeClr val="accent2"/>
                </a:solidFill>
              </a:defRPr>
            </a:lvl1pPr>
          </a:lstStyle>
          <a:p>
            <a:pPr lvl="0"/>
            <a:r>
              <a:rPr lang="en-US" noProof="0"/>
              <a:t>Click icon to add picture</a:t>
            </a:r>
          </a:p>
        </p:txBody>
      </p:sp>
      <p:sp>
        <p:nvSpPr>
          <p:cNvPr id="31" name="Picture Placeholder 30"/>
          <p:cNvSpPr>
            <a:spLocks noGrp="1"/>
          </p:cNvSpPr>
          <p:nvPr>
            <p:ph type="pic" sz="quarter" idx="14"/>
          </p:nvPr>
        </p:nvSpPr>
        <p:spPr>
          <a:xfrm>
            <a:off x="9860301" y="1693354"/>
            <a:ext cx="1289304" cy="1289304"/>
          </a:xfrm>
          <a:custGeom>
            <a:avLst/>
            <a:gdLst>
              <a:gd name="connsiteX0" fmla="*/ 605943 w 1289304"/>
              <a:gd name="connsiteY0" fmla="*/ 0 h 1289304"/>
              <a:gd name="connsiteX1" fmla="*/ 679647 w 1289304"/>
              <a:gd name="connsiteY1" fmla="*/ 0 h 1289304"/>
              <a:gd name="connsiteX2" fmla="*/ 773089 w 1289304"/>
              <a:gd name="connsiteY2" fmla="*/ 9420 h 1289304"/>
              <a:gd name="connsiteX3" fmla="*/ 1276170 w 1289304"/>
              <a:gd name="connsiteY3" fmla="*/ 512501 h 1289304"/>
              <a:gd name="connsiteX4" fmla="*/ 1289304 w 1289304"/>
              <a:gd name="connsiteY4" fmla="*/ 642785 h 1289304"/>
              <a:gd name="connsiteX5" fmla="*/ 1289304 w 1289304"/>
              <a:gd name="connsiteY5" fmla="*/ 642805 h 1289304"/>
              <a:gd name="connsiteX6" fmla="*/ 1276170 w 1289304"/>
              <a:gd name="connsiteY6" fmla="*/ 773090 h 1289304"/>
              <a:gd name="connsiteX7" fmla="*/ 773089 w 1289304"/>
              <a:gd name="connsiteY7" fmla="*/ 1276170 h 1289304"/>
              <a:gd name="connsiteX8" fmla="*/ 642805 w 1289304"/>
              <a:gd name="connsiteY8" fmla="*/ 1289304 h 1289304"/>
              <a:gd name="connsiteX9" fmla="*/ 642785 w 1289304"/>
              <a:gd name="connsiteY9" fmla="*/ 1289304 h 1289304"/>
              <a:gd name="connsiteX10" fmla="*/ 512501 w 1289304"/>
              <a:gd name="connsiteY10" fmla="*/ 1276170 h 1289304"/>
              <a:gd name="connsiteX11" fmla="*/ 9420 w 1289304"/>
              <a:gd name="connsiteY11" fmla="*/ 773090 h 1289304"/>
              <a:gd name="connsiteX12" fmla="*/ 0 w 1289304"/>
              <a:gd name="connsiteY12" fmla="*/ 679647 h 1289304"/>
              <a:gd name="connsiteX13" fmla="*/ 0 w 1289304"/>
              <a:gd name="connsiteY13" fmla="*/ 605943 h 1289304"/>
              <a:gd name="connsiteX14" fmla="*/ 9420 w 1289304"/>
              <a:gd name="connsiteY14" fmla="*/ 512501 h 1289304"/>
              <a:gd name="connsiteX15" fmla="*/ 512501 w 1289304"/>
              <a:gd name="connsiteY15" fmla="*/ 9420 h 1289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9304" h="1289304">
                <a:moveTo>
                  <a:pt x="605943" y="0"/>
                </a:moveTo>
                <a:lnTo>
                  <a:pt x="679647" y="0"/>
                </a:lnTo>
                <a:lnTo>
                  <a:pt x="773089" y="9420"/>
                </a:lnTo>
                <a:cubicBezTo>
                  <a:pt x="1025607" y="61092"/>
                  <a:pt x="1224498" y="259983"/>
                  <a:pt x="1276170" y="512501"/>
                </a:cubicBezTo>
                <a:lnTo>
                  <a:pt x="1289304" y="642785"/>
                </a:lnTo>
                <a:lnTo>
                  <a:pt x="1289304" y="642805"/>
                </a:lnTo>
                <a:lnTo>
                  <a:pt x="1276170" y="773090"/>
                </a:lnTo>
                <a:cubicBezTo>
                  <a:pt x="1224498" y="1025607"/>
                  <a:pt x="1025607" y="1224498"/>
                  <a:pt x="773089" y="1276170"/>
                </a:cubicBezTo>
                <a:lnTo>
                  <a:pt x="642805" y="1289304"/>
                </a:lnTo>
                <a:lnTo>
                  <a:pt x="642785" y="1289304"/>
                </a:lnTo>
                <a:lnTo>
                  <a:pt x="512501" y="1276170"/>
                </a:lnTo>
                <a:cubicBezTo>
                  <a:pt x="259983" y="1224498"/>
                  <a:pt x="61092" y="1025607"/>
                  <a:pt x="9420" y="773090"/>
                </a:cubicBezTo>
                <a:lnTo>
                  <a:pt x="0" y="679647"/>
                </a:lnTo>
                <a:lnTo>
                  <a:pt x="0" y="605943"/>
                </a:lnTo>
                <a:lnTo>
                  <a:pt x="9420" y="512501"/>
                </a:lnTo>
                <a:cubicBezTo>
                  <a:pt x="61092" y="259983"/>
                  <a:pt x="259983" y="61092"/>
                  <a:pt x="512501" y="9420"/>
                </a:cubicBezTo>
                <a:close/>
              </a:path>
            </a:pathLst>
          </a:custGeom>
        </p:spPr>
        <p:txBody>
          <a:bodyPr wrap="square">
            <a:noAutofit/>
          </a:bodyPr>
          <a:lstStyle>
            <a:lvl1pPr>
              <a:defRPr sz="1200" b="0">
                <a:solidFill>
                  <a:schemeClr val="accent2"/>
                </a:solidFill>
              </a:defRPr>
            </a:lvl1pPr>
          </a:lstStyle>
          <a:p>
            <a:pPr lvl="0"/>
            <a:r>
              <a:rPr lang="en-US" noProof="0"/>
              <a:t>Click icon to add picture</a:t>
            </a:r>
          </a:p>
        </p:txBody>
      </p:sp>
      <p:sp>
        <p:nvSpPr>
          <p:cNvPr id="32" name="Picture Placeholder 31"/>
          <p:cNvSpPr>
            <a:spLocks noGrp="1"/>
          </p:cNvSpPr>
          <p:nvPr>
            <p:ph type="pic" sz="quarter" idx="15"/>
          </p:nvPr>
        </p:nvSpPr>
        <p:spPr>
          <a:xfrm>
            <a:off x="1046107" y="3936563"/>
            <a:ext cx="1289304" cy="1289304"/>
          </a:xfrm>
          <a:custGeom>
            <a:avLst/>
            <a:gdLst>
              <a:gd name="connsiteX0" fmla="*/ 605943 w 1289304"/>
              <a:gd name="connsiteY0" fmla="*/ 0 h 1289304"/>
              <a:gd name="connsiteX1" fmla="*/ 679647 w 1289304"/>
              <a:gd name="connsiteY1" fmla="*/ 0 h 1289304"/>
              <a:gd name="connsiteX2" fmla="*/ 773089 w 1289304"/>
              <a:gd name="connsiteY2" fmla="*/ 9420 h 1289304"/>
              <a:gd name="connsiteX3" fmla="*/ 1276170 w 1289304"/>
              <a:gd name="connsiteY3" fmla="*/ 512501 h 1289304"/>
              <a:gd name="connsiteX4" fmla="*/ 1289304 w 1289304"/>
              <a:gd name="connsiteY4" fmla="*/ 642785 h 1289304"/>
              <a:gd name="connsiteX5" fmla="*/ 1289304 w 1289304"/>
              <a:gd name="connsiteY5" fmla="*/ 642805 h 1289304"/>
              <a:gd name="connsiteX6" fmla="*/ 1276170 w 1289304"/>
              <a:gd name="connsiteY6" fmla="*/ 773090 h 1289304"/>
              <a:gd name="connsiteX7" fmla="*/ 773089 w 1289304"/>
              <a:gd name="connsiteY7" fmla="*/ 1276170 h 1289304"/>
              <a:gd name="connsiteX8" fmla="*/ 642805 w 1289304"/>
              <a:gd name="connsiteY8" fmla="*/ 1289304 h 1289304"/>
              <a:gd name="connsiteX9" fmla="*/ 642785 w 1289304"/>
              <a:gd name="connsiteY9" fmla="*/ 1289304 h 1289304"/>
              <a:gd name="connsiteX10" fmla="*/ 512501 w 1289304"/>
              <a:gd name="connsiteY10" fmla="*/ 1276170 h 1289304"/>
              <a:gd name="connsiteX11" fmla="*/ 9420 w 1289304"/>
              <a:gd name="connsiteY11" fmla="*/ 773090 h 1289304"/>
              <a:gd name="connsiteX12" fmla="*/ 0 w 1289304"/>
              <a:gd name="connsiteY12" fmla="*/ 679647 h 1289304"/>
              <a:gd name="connsiteX13" fmla="*/ 0 w 1289304"/>
              <a:gd name="connsiteY13" fmla="*/ 605943 h 1289304"/>
              <a:gd name="connsiteX14" fmla="*/ 9420 w 1289304"/>
              <a:gd name="connsiteY14" fmla="*/ 512501 h 1289304"/>
              <a:gd name="connsiteX15" fmla="*/ 512501 w 1289304"/>
              <a:gd name="connsiteY15" fmla="*/ 9420 h 1289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9304" h="1289304">
                <a:moveTo>
                  <a:pt x="605943" y="0"/>
                </a:moveTo>
                <a:lnTo>
                  <a:pt x="679647" y="0"/>
                </a:lnTo>
                <a:lnTo>
                  <a:pt x="773089" y="9420"/>
                </a:lnTo>
                <a:cubicBezTo>
                  <a:pt x="1025607" y="61092"/>
                  <a:pt x="1224498" y="259983"/>
                  <a:pt x="1276170" y="512501"/>
                </a:cubicBezTo>
                <a:lnTo>
                  <a:pt x="1289304" y="642785"/>
                </a:lnTo>
                <a:lnTo>
                  <a:pt x="1289304" y="642805"/>
                </a:lnTo>
                <a:lnTo>
                  <a:pt x="1276170" y="773090"/>
                </a:lnTo>
                <a:cubicBezTo>
                  <a:pt x="1224498" y="1025607"/>
                  <a:pt x="1025607" y="1224498"/>
                  <a:pt x="773089" y="1276170"/>
                </a:cubicBezTo>
                <a:lnTo>
                  <a:pt x="642805" y="1289304"/>
                </a:lnTo>
                <a:lnTo>
                  <a:pt x="642785" y="1289304"/>
                </a:lnTo>
                <a:lnTo>
                  <a:pt x="512501" y="1276170"/>
                </a:lnTo>
                <a:cubicBezTo>
                  <a:pt x="259983" y="1224498"/>
                  <a:pt x="61092" y="1025607"/>
                  <a:pt x="9420" y="773090"/>
                </a:cubicBezTo>
                <a:lnTo>
                  <a:pt x="0" y="679647"/>
                </a:lnTo>
                <a:lnTo>
                  <a:pt x="0" y="605943"/>
                </a:lnTo>
                <a:lnTo>
                  <a:pt x="9420" y="512501"/>
                </a:lnTo>
                <a:cubicBezTo>
                  <a:pt x="61092" y="259983"/>
                  <a:pt x="259983" y="61092"/>
                  <a:pt x="512501" y="9420"/>
                </a:cubicBezTo>
                <a:close/>
              </a:path>
            </a:pathLst>
          </a:custGeom>
        </p:spPr>
        <p:txBody>
          <a:bodyPr wrap="square">
            <a:noAutofit/>
          </a:bodyPr>
          <a:lstStyle>
            <a:lvl1pPr>
              <a:defRPr sz="1200" b="0">
                <a:solidFill>
                  <a:schemeClr val="accent2"/>
                </a:solidFill>
              </a:defRPr>
            </a:lvl1pPr>
          </a:lstStyle>
          <a:p>
            <a:pPr lvl="0"/>
            <a:r>
              <a:rPr lang="en-US" noProof="0"/>
              <a:t>Click icon to add picture</a:t>
            </a:r>
          </a:p>
        </p:txBody>
      </p:sp>
      <p:sp>
        <p:nvSpPr>
          <p:cNvPr id="33" name="Picture Placeholder 32"/>
          <p:cNvSpPr>
            <a:spLocks noGrp="1"/>
          </p:cNvSpPr>
          <p:nvPr>
            <p:ph type="pic" sz="quarter" idx="16"/>
          </p:nvPr>
        </p:nvSpPr>
        <p:spPr>
          <a:xfrm>
            <a:off x="3249654" y="3936563"/>
            <a:ext cx="1289304" cy="1289304"/>
          </a:xfrm>
          <a:custGeom>
            <a:avLst/>
            <a:gdLst>
              <a:gd name="connsiteX0" fmla="*/ 605943 w 1289304"/>
              <a:gd name="connsiteY0" fmla="*/ 0 h 1289304"/>
              <a:gd name="connsiteX1" fmla="*/ 679647 w 1289304"/>
              <a:gd name="connsiteY1" fmla="*/ 0 h 1289304"/>
              <a:gd name="connsiteX2" fmla="*/ 773089 w 1289304"/>
              <a:gd name="connsiteY2" fmla="*/ 9420 h 1289304"/>
              <a:gd name="connsiteX3" fmla="*/ 1276170 w 1289304"/>
              <a:gd name="connsiteY3" fmla="*/ 512501 h 1289304"/>
              <a:gd name="connsiteX4" fmla="*/ 1289304 w 1289304"/>
              <a:gd name="connsiteY4" fmla="*/ 642785 h 1289304"/>
              <a:gd name="connsiteX5" fmla="*/ 1289304 w 1289304"/>
              <a:gd name="connsiteY5" fmla="*/ 642805 h 1289304"/>
              <a:gd name="connsiteX6" fmla="*/ 1276170 w 1289304"/>
              <a:gd name="connsiteY6" fmla="*/ 773090 h 1289304"/>
              <a:gd name="connsiteX7" fmla="*/ 773089 w 1289304"/>
              <a:gd name="connsiteY7" fmla="*/ 1276170 h 1289304"/>
              <a:gd name="connsiteX8" fmla="*/ 642805 w 1289304"/>
              <a:gd name="connsiteY8" fmla="*/ 1289304 h 1289304"/>
              <a:gd name="connsiteX9" fmla="*/ 642785 w 1289304"/>
              <a:gd name="connsiteY9" fmla="*/ 1289304 h 1289304"/>
              <a:gd name="connsiteX10" fmla="*/ 512501 w 1289304"/>
              <a:gd name="connsiteY10" fmla="*/ 1276170 h 1289304"/>
              <a:gd name="connsiteX11" fmla="*/ 9420 w 1289304"/>
              <a:gd name="connsiteY11" fmla="*/ 773090 h 1289304"/>
              <a:gd name="connsiteX12" fmla="*/ 0 w 1289304"/>
              <a:gd name="connsiteY12" fmla="*/ 679647 h 1289304"/>
              <a:gd name="connsiteX13" fmla="*/ 0 w 1289304"/>
              <a:gd name="connsiteY13" fmla="*/ 605943 h 1289304"/>
              <a:gd name="connsiteX14" fmla="*/ 9420 w 1289304"/>
              <a:gd name="connsiteY14" fmla="*/ 512501 h 1289304"/>
              <a:gd name="connsiteX15" fmla="*/ 512501 w 1289304"/>
              <a:gd name="connsiteY15" fmla="*/ 9420 h 1289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9304" h="1289304">
                <a:moveTo>
                  <a:pt x="605943" y="0"/>
                </a:moveTo>
                <a:lnTo>
                  <a:pt x="679647" y="0"/>
                </a:lnTo>
                <a:lnTo>
                  <a:pt x="773089" y="9420"/>
                </a:lnTo>
                <a:cubicBezTo>
                  <a:pt x="1025607" y="61092"/>
                  <a:pt x="1224498" y="259983"/>
                  <a:pt x="1276170" y="512501"/>
                </a:cubicBezTo>
                <a:lnTo>
                  <a:pt x="1289304" y="642785"/>
                </a:lnTo>
                <a:lnTo>
                  <a:pt x="1289304" y="642805"/>
                </a:lnTo>
                <a:lnTo>
                  <a:pt x="1276170" y="773090"/>
                </a:lnTo>
                <a:cubicBezTo>
                  <a:pt x="1224498" y="1025607"/>
                  <a:pt x="1025607" y="1224498"/>
                  <a:pt x="773089" y="1276170"/>
                </a:cubicBezTo>
                <a:lnTo>
                  <a:pt x="642805" y="1289304"/>
                </a:lnTo>
                <a:lnTo>
                  <a:pt x="642785" y="1289304"/>
                </a:lnTo>
                <a:lnTo>
                  <a:pt x="512501" y="1276170"/>
                </a:lnTo>
                <a:cubicBezTo>
                  <a:pt x="259983" y="1224498"/>
                  <a:pt x="61092" y="1025607"/>
                  <a:pt x="9420" y="773090"/>
                </a:cubicBezTo>
                <a:lnTo>
                  <a:pt x="0" y="679647"/>
                </a:lnTo>
                <a:lnTo>
                  <a:pt x="0" y="605943"/>
                </a:lnTo>
                <a:lnTo>
                  <a:pt x="9420" y="512501"/>
                </a:lnTo>
                <a:cubicBezTo>
                  <a:pt x="61092" y="259983"/>
                  <a:pt x="259983" y="61092"/>
                  <a:pt x="512501" y="9420"/>
                </a:cubicBezTo>
                <a:close/>
              </a:path>
            </a:pathLst>
          </a:custGeom>
        </p:spPr>
        <p:txBody>
          <a:bodyPr wrap="square">
            <a:noAutofit/>
          </a:bodyPr>
          <a:lstStyle>
            <a:lvl1pPr>
              <a:defRPr sz="1200" b="0">
                <a:solidFill>
                  <a:schemeClr val="accent2"/>
                </a:solidFill>
              </a:defRPr>
            </a:lvl1pPr>
          </a:lstStyle>
          <a:p>
            <a:pPr lvl="0"/>
            <a:r>
              <a:rPr lang="en-US" noProof="0"/>
              <a:t>Click icon to add picture</a:t>
            </a:r>
          </a:p>
        </p:txBody>
      </p:sp>
      <p:sp>
        <p:nvSpPr>
          <p:cNvPr id="34" name="Picture Placeholder 33"/>
          <p:cNvSpPr>
            <a:spLocks noGrp="1"/>
          </p:cNvSpPr>
          <p:nvPr>
            <p:ph type="pic" sz="quarter" idx="17"/>
          </p:nvPr>
        </p:nvSpPr>
        <p:spPr>
          <a:xfrm>
            <a:off x="5453207" y="3936563"/>
            <a:ext cx="1289304" cy="1289304"/>
          </a:xfrm>
          <a:custGeom>
            <a:avLst/>
            <a:gdLst>
              <a:gd name="connsiteX0" fmla="*/ 605943 w 1289304"/>
              <a:gd name="connsiteY0" fmla="*/ 0 h 1289304"/>
              <a:gd name="connsiteX1" fmla="*/ 679647 w 1289304"/>
              <a:gd name="connsiteY1" fmla="*/ 0 h 1289304"/>
              <a:gd name="connsiteX2" fmla="*/ 773089 w 1289304"/>
              <a:gd name="connsiteY2" fmla="*/ 9420 h 1289304"/>
              <a:gd name="connsiteX3" fmla="*/ 1276170 w 1289304"/>
              <a:gd name="connsiteY3" fmla="*/ 512501 h 1289304"/>
              <a:gd name="connsiteX4" fmla="*/ 1289304 w 1289304"/>
              <a:gd name="connsiteY4" fmla="*/ 642785 h 1289304"/>
              <a:gd name="connsiteX5" fmla="*/ 1289304 w 1289304"/>
              <a:gd name="connsiteY5" fmla="*/ 642805 h 1289304"/>
              <a:gd name="connsiteX6" fmla="*/ 1276170 w 1289304"/>
              <a:gd name="connsiteY6" fmla="*/ 773090 h 1289304"/>
              <a:gd name="connsiteX7" fmla="*/ 773089 w 1289304"/>
              <a:gd name="connsiteY7" fmla="*/ 1276170 h 1289304"/>
              <a:gd name="connsiteX8" fmla="*/ 642805 w 1289304"/>
              <a:gd name="connsiteY8" fmla="*/ 1289304 h 1289304"/>
              <a:gd name="connsiteX9" fmla="*/ 642785 w 1289304"/>
              <a:gd name="connsiteY9" fmla="*/ 1289304 h 1289304"/>
              <a:gd name="connsiteX10" fmla="*/ 512501 w 1289304"/>
              <a:gd name="connsiteY10" fmla="*/ 1276170 h 1289304"/>
              <a:gd name="connsiteX11" fmla="*/ 9420 w 1289304"/>
              <a:gd name="connsiteY11" fmla="*/ 773090 h 1289304"/>
              <a:gd name="connsiteX12" fmla="*/ 0 w 1289304"/>
              <a:gd name="connsiteY12" fmla="*/ 679647 h 1289304"/>
              <a:gd name="connsiteX13" fmla="*/ 0 w 1289304"/>
              <a:gd name="connsiteY13" fmla="*/ 605943 h 1289304"/>
              <a:gd name="connsiteX14" fmla="*/ 9420 w 1289304"/>
              <a:gd name="connsiteY14" fmla="*/ 512501 h 1289304"/>
              <a:gd name="connsiteX15" fmla="*/ 512501 w 1289304"/>
              <a:gd name="connsiteY15" fmla="*/ 9420 h 1289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9304" h="1289304">
                <a:moveTo>
                  <a:pt x="605943" y="0"/>
                </a:moveTo>
                <a:lnTo>
                  <a:pt x="679647" y="0"/>
                </a:lnTo>
                <a:lnTo>
                  <a:pt x="773089" y="9420"/>
                </a:lnTo>
                <a:cubicBezTo>
                  <a:pt x="1025607" y="61092"/>
                  <a:pt x="1224498" y="259983"/>
                  <a:pt x="1276170" y="512501"/>
                </a:cubicBezTo>
                <a:lnTo>
                  <a:pt x="1289304" y="642785"/>
                </a:lnTo>
                <a:lnTo>
                  <a:pt x="1289304" y="642805"/>
                </a:lnTo>
                <a:lnTo>
                  <a:pt x="1276170" y="773090"/>
                </a:lnTo>
                <a:cubicBezTo>
                  <a:pt x="1224498" y="1025607"/>
                  <a:pt x="1025607" y="1224498"/>
                  <a:pt x="773089" y="1276170"/>
                </a:cubicBezTo>
                <a:lnTo>
                  <a:pt x="642805" y="1289304"/>
                </a:lnTo>
                <a:lnTo>
                  <a:pt x="642785" y="1289304"/>
                </a:lnTo>
                <a:lnTo>
                  <a:pt x="512501" y="1276170"/>
                </a:lnTo>
                <a:cubicBezTo>
                  <a:pt x="259983" y="1224498"/>
                  <a:pt x="61092" y="1025607"/>
                  <a:pt x="9420" y="773090"/>
                </a:cubicBezTo>
                <a:lnTo>
                  <a:pt x="0" y="679647"/>
                </a:lnTo>
                <a:lnTo>
                  <a:pt x="0" y="605943"/>
                </a:lnTo>
                <a:lnTo>
                  <a:pt x="9420" y="512501"/>
                </a:lnTo>
                <a:cubicBezTo>
                  <a:pt x="61092" y="259983"/>
                  <a:pt x="259983" y="61092"/>
                  <a:pt x="512501" y="9420"/>
                </a:cubicBezTo>
                <a:close/>
              </a:path>
            </a:pathLst>
          </a:custGeom>
        </p:spPr>
        <p:txBody>
          <a:bodyPr wrap="square">
            <a:noAutofit/>
          </a:bodyPr>
          <a:lstStyle>
            <a:lvl1pPr>
              <a:defRPr sz="1200" b="0">
                <a:solidFill>
                  <a:schemeClr val="accent2"/>
                </a:solidFill>
              </a:defRPr>
            </a:lvl1pPr>
          </a:lstStyle>
          <a:p>
            <a:pPr lvl="0"/>
            <a:r>
              <a:rPr lang="en-US" noProof="0"/>
              <a:t>Click icon to add picture</a:t>
            </a:r>
          </a:p>
        </p:txBody>
      </p:sp>
      <p:sp>
        <p:nvSpPr>
          <p:cNvPr id="35" name="Picture Placeholder 34"/>
          <p:cNvSpPr>
            <a:spLocks noGrp="1"/>
          </p:cNvSpPr>
          <p:nvPr>
            <p:ph type="pic" sz="quarter" idx="18"/>
          </p:nvPr>
        </p:nvSpPr>
        <p:spPr>
          <a:xfrm>
            <a:off x="7656754" y="3936563"/>
            <a:ext cx="1289304" cy="1289304"/>
          </a:xfrm>
          <a:custGeom>
            <a:avLst/>
            <a:gdLst>
              <a:gd name="connsiteX0" fmla="*/ 605943 w 1289304"/>
              <a:gd name="connsiteY0" fmla="*/ 0 h 1289304"/>
              <a:gd name="connsiteX1" fmla="*/ 679647 w 1289304"/>
              <a:gd name="connsiteY1" fmla="*/ 0 h 1289304"/>
              <a:gd name="connsiteX2" fmla="*/ 773089 w 1289304"/>
              <a:gd name="connsiteY2" fmla="*/ 9420 h 1289304"/>
              <a:gd name="connsiteX3" fmla="*/ 1276170 w 1289304"/>
              <a:gd name="connsiteY3" fmla="*/ 512501 h 1289304"/>
              <a:gd name="connsiteX4" fmla="*/ 1289304 w 1289304"/>
              <a:gd name="connsiteY4" fmla="*/ 642785 h 1289304"/>
              <a:gd name="connsiteX5" fmla="*/ 1289304 w 1289304"/>
              <a:gd name="connsiteY5" fmla="*/ 642805 h 1289304"/>
              <a:gd name="connsiteX6" fmla="*/ 1276170 w 1289304"/>
              <a:gd name="connsiteY6" fmla="*/ 773090 h 1289304"/>
              <a:gd name="connsiteX7" fmla="*/ 773089 w 1289304"/>
              <a:gd name="connsiteY7" fmla="*/ 1276170 h 1289304"/>
              <a:gd name="connsiteX8" fmla="*/ 642805 w 1289304"/>
              <a:gd name="connsiteY8" fmla="*/ 1289304 h 1289304"/>
              <a:gd name="connsiteX9" fmla="*/ 642785 w 1289304"/>
              <a:gd name="connsiteY9" fmla="*/ 1289304 h 1289304"/>
              <a:gd name="connsiteX10" fmla="*/ 512501 w 1289304"/>
              <a:gd name="connsiteY10" fmla="*/ 1276170 h 1289304"/>
              <a:gd name="connsiteX11" fmla="*/ 9420 w 1289304"/>
              <a:gd name="connsiteY11" fmla="*/ 773090 h 1289304"/>
              <a:gd name="connsiteX12" fmla="*/ 0 w 1289304"/>
              <a:gd name="connsiteY12" fmla="*/ 679647 h 1289304"/>
              <a:gd name="connsiteX13" fmla="*/ 0 w 1289304"/>
              <a:gd name="connsiteY13" fmla="*/ 605943 h 1289304"/>
              <a:gd name="connsiteX14" fmla="*/ 9420 w 1289304"/>
              <a:gd name="connsiteY14" fmla="*/ 512501 h 1289304"/>
              <a:gd name="connsiteX15" fmla="*/ 512501 w 1289304"/>
              <a:gd name="connsiteY15" fmla="*/ 9420 h 1289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9304" h="1289304">
                <a:moveTo>
                  <a:pt x="605943" y="0"/>
                </a:moveTo>
                <a:lnTo>
                  <a:pt x="679647" y="0"/>
                </a:lnTo>
                <a:lnTo>
                  <a:pt x="773089" y="9420"/>
                </a:lnTo>
                <a:cubicBezTo>
                  <a:pt x="1025607" y="61092"/>
                  <a:pt x="1224498" y="259983"/>
                  <a:pt x="1276170" y="512501"/>
                </a:cubicBezTo>
                <a:lnTo>
                  <a:pt x="1289304" y="642785"/>
                </a:lnTo>
                <a:lnTo>
                  <a:pt x="1289304" y="642805"/>
                </a:lnTo>
                <a:lnTo>
                  <a:pt x="1276170" y="773090"/>
                </a:lnTo>
                <a:cubicBezTo>
                  <a:pt x="1224498" y="1025607"/>
                  <a:pt x="1025607" y="1224498"/>
                  <a:pt x="773089" y="1276170"/>
                </a:cubicBezTo>
                <a:lnTo>
                  <a:pt x="642805" y="1289304"/>
                </a:lnTo>
                <a:lnTo>
                  <a:pt x="642785" y="1289304"/>
                </a:lnTo>
                <a:lnTo>
                  <a:pt x="512501" y="1276170"/>
                </a:lnTo>
                <a:cubicBezTo>
                  <a:pt x="259983" y="1224498"/>
                  <a:pt x="61092" y="1025607"/>
                  <a:pt x="9420" y="773090"/>
                </a:cubicBezTo>
                <a:lnTo>
                  <a:pt x="0" y="679647"/>
                </a:lnTo>
                <a:lnTo>
                  <a:pt x="0" y="605943"/>
                </a:lnTo>
                <a:lnTo>
                  <a:pt x="9420" y="512501"/>
                </a:lnTo>
                <a:cubicBezTo>
                  <a:pt x="61092" y="259983"/>
                  <a:pt x="259983" y="61092"/>
                  <a:pt x="512501" y="9420"/>
                </a:cubicBezTo>
                <a:close/>
              </a:path>
            </a:pathLst>
          </a:custGeom>
        </p:spPr>
        <p:txBody>
          <a:bodyPr wrap="square">
            <a:noAutofit/>
          </a:bodyPr>
          <a:lstStyle>
            <a:lvl1pPr>
              <a:defRPr sz="1200" b="0">
                <a:solidFill>
                  <a:schemeClr val="accent2"/>
                </a:solidFill>
              </a:defRPr>
            </a:lvl1pPr>
          </a:lstStyle>
          <a:p>
            <a:pPr lvl="0"/>
            <a:r>
              <a:rPr lang="en-US" noProof="0"/>
              <a:t>Click icon to add picture</a:t>
            </a:r>
          </a:p>
        </p:txBody>
      </p:sp>
      <p:sp>
        <p:nvSpPr>
          <p:cNvPr id="36" name="Picture Placeholder 35"/>
          <p:cNvSpPr>
            <a:spLocks noGrp="1"/>
          </p:cNvSpPr>
          <p:nvPr>
            <p:ph type="pic" sz="quarter" idx="19"/>
          </p:nvPr>
        </p:nvSpPr>
        <p:spPr>
          <a:xfrm>
            <a:off x="9860301" y="3936563"/>
            <a:ext cx="1289304" cy="1289304"/>
          </a:xfrm>
          <a:custGeom>
            <a:avLst/>
            <a:gdLst>
              <a:gd name="connsiteX0" fmla="*/ 605943 w 1289304"/>
              <a:gd name="connsiteY0" fmla="*/ 0 h 1289304"/>
              <a:gd name="connsiteX1" fmla="*/ 679647 w 1289304"/>
              <a:gd name="connsiteY1" fmla="*/ 0 h 1289304"/>
              <a:gd name="connsiteX2" fmla="*/ 773089 w 1289304"/>
              <a:gd name="connsiteY2" fmla="*/ 9420 h 1289304"/>
              <a:gd name="connsiteX3" fmla="*/ 1276170 w 1289304"/>
              <a:gd name="connsiteY3" fmla="*/ 512501 h 1289304"/>
              <a:gd name="connsiteX4" fmla="*/ 1289304 w 1289304"/>
              <a:gd name="connsiteY4" fmla="*/ 642785 h 1289304"/>
              <a:gd name="connsiteX5" fmla="*/ 1289304 w 1289304"/>
              <a:gd name="connsiteY5" fmla="*/ 642805 h 1289304"/>
              <a:gd name="connsiteX6" fmla="*/ 1276170 w 1289304"/>
              <a:gd name="connsiteY6" fmla="*/ 773090 h 1289304"/>
              <a:gd name="connsiteX7" fmla="*/ 773089 w 1289304"/>
              <a:gd name="connsiteY7" fmla="*/ 1276170 h 1289304"/>
              <a:gd name="connsiteX8" fmla="*/ 642805 w 1289304"/>
              <a:gd name="connsiteY8" fmla="*/ 1289304 h 1289304"/>
              <a:gd name="connsiteX9" fmla="*/ 642785 w 1289304"/>
              <a:gd name="connsiteY9" fmla="*/ 1289304 h 1289304"/>
              <a:gd name="connsiteX10" fmla="*/ 512501 w 1289304"/>
              <a:gd name="connsiteY10" fmla="*/ 1276170 h 1289304"/>
              <a:gd name="connsiteX11" fmla="*/ 9420 w 1289304"/>
              <a:gd name="connsiteY11" fmla="*/ 773090 h 1289304"/>
              <a:gd name="connsiteX12" fmla="*/ 0 w 1289304"/>
              <a:gd name="connsiteY12" fmla="*/ 679647 h 1289304"/>
              <a:gd name="connsiteX13" fmla="*/ 0 w 1289304"/>
              <a:gd name="connsiteY13" fmla="*/ 605943 h 1289304"/>
              <a:gd name="connsiteX14" fmla="*/ 9420 w 1289304"/>
              <a:gd name="connsiteY14" fmla="*/ 512501 h 1289304"/>
              <a:gd name="connsiteX15" fmla="*/ 512501 w 1289304"/>
              <a:gd name="connsiteY15" fmla="*/ 9420 h 1289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9304" h="1289304">
                <a:moveTo>
                  <a:pt x="605943" y="0"/>
                </a:moveTo>
                <a:lnTo>
                  <a:pt x="679647" y="0"/>
                </a:lnTo>
                <a:lnTo>
                  <a:pt x="773089" y="9420"/>
                </a:lnTo>
                <a:cubicBezTo>
                  <a:pt x="1025607" y="61092"/>
                  <a:pt x="1224498" y="259983"/>
                  <a:pt x="1276170" y="512501"/>
                </a:cubicBezTo>
                <a:lnTo>
                  <a:pt x="1289304" y="642785"/>
                </a:lnTo>
                <a:lnTo>
                  <a:pt x="1289304" y="642805"/>
                </a:lnTo>
                <a:lnTo>
                  <a:pt x="1276170" y="773090"/>
                </a:lnTo>
                <a:cubicBezTo>
                  <a:pt x="1224498" y="1025607"/>
                  <a:pt x="1025607" y="1224498"/>
                  <a:pt x="773089" y="1276170"/>
                </a:cubicBezTo>
                <a:lnTo>
                  <a:pt x="642805" y="1289304"/>
                </a:lnTo>
                <a:lnTo>
                  <a:pt x="642785" y="1289304"/>
                </a:lnTo>
                <a:lnTo>
                  <a:pt x="512501" y="1276170"/>
                </a:lnTo>
                <a:cubicBezTo>
                  <a:pt x="259983" y="1224498"/>
                  <a:pt x="61092" y="1025607"/>
                  <a:pt x="9420" y="773090"/>
                </a:cubicBezTo>
                <a:lnTo>
                  <a:pt x="0" y="679647"/>
                </a:lnTo>
                <a:lnTo>
                  <a:pt x="0" y="605943"/>
                </a:lnTo>
                <a:lnTo>
                  <a:pt x="9420" y="512501"/>
                </a:lnTo>
                <a:cubicBezTo>
                  <a:pt x="61092" y="259983"/>
                  <a:pt x="259983" y="61092"/>
                  <a:pt x="512501" y="9420"/>
                </a:cubicBezTo>
                <a:close/>
              </a:path>
            </a:pathLst>
          </a:custGeom>
        </p:spPr>
        <p:txBody>
          <a:bodyPr wrap="square">
            <a:noAutofit/>
          </a:bodyPr>
          <a:lstStyle>
            <a:lvl1pPr>
              <a:defRPr sz="1200" b="0">
                <a:solidFill>
                  <a:schemeClr val="accent2"/>
                </a:solidFill>
              </a:defRPr>
            </a:lvl1pPr>
          </a:lstStyle>
          <a:p>
            <a:pPr lvl="0"/>
            <a:r>
              <a:rPr lang="en-US" noProof="0"/>
              <a:t>Click icon to add picture</a:t>
            </a:r>
          </a:p>
        </p:txBody>
      </p:sp>
      <p:pic>
        <p:nvPicPr>
          <p:cNvPr id="13" name="Picture 6" descr="A picture containing icon&#10;&#10;Description automatically generated">
            <a:extLst>
              <a:ext uri="{FF2B5EF4-FFF2-40B4-BE49-F238E27FC236}">
                <a16:creationId xmlns:a16="http://schemas.microsoft.com/office/drawing/2014/main" id="{A5010AD7-B320-2B4E-9B9B-0FC1C03FFA2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999957" y="98854"/>
            <a:ext cx="20955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9142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1" name="Picture Placeholder 20"/>
          <p:cNvSpPr>
            <a:spLocks noGrp="1"/>
          </p:cNvSpPr>
          <p:nvPr>
            <p:ph type="pic" sz="quarter" idx="10"/>
          </p:nvPr>
        </p:nvSpPr>
        <p:spPr>
          <a:xfrm>
            <a:off x="841248" y="1743456"/>
            <a:ext cx="2020824" cy="2020824"/>
          </a:xfrm>
          <a:custGeom>
            <a:avLst/>
            <a:gdLst>
              <a:gd name="connsiteX0" fmla="*/ 1008888 w 2020824"/>
              <a:gd name="connsiteY0" fmla="*/ 0 h 2020824"/>
              <a:gd name="connsiteX1" fmla="*/ 2020824 w 2020824"/>
              <a:gd name="connsiteY1" fmla="*/ 1011936 h 2020824"/>
              <a:gd name="connsiteX2" fmla="*/ 1112353 w 2020824"/>
              <a:gd name="connsiteY2" fmla="*/ 2018648 h 2020824"/>
              <a:gd name="connsiteX3" fmla="*/ 1069250 w 2020824"/>
              <a:gd name="connsiteY3" fmla="*/ 2020824 h 2020824"/>
              <a:gd name="connsiteX4" fmla="*/ 948526 w 2020824"/>
              <a:gd name="connsiteY4" fmla="*/ 2020824 h 2020824"/>
              <a:gd name="connsiteX5" fmla="*/ 905423 w 2020824"/>
              <a:gd name="connsiteY5" fmla="*/ 2018648 h 2020824"/>
              <a:gd name="connsiteX6" fmla="*/ 2177 w 2020824"/>
              <a:gd name="connsiteY6" fmla="*/ 1115401 h 2020824"/>
              <a:gd name="connsiteX7" fmla="*/ 0 w 2020824"/>
              <a:gd name="connsiteY7" fmla="*/ 1072297 h 2020824"/>
              <a:gd name="connsiteX8" fmla="*/ 0 w 2020824"/>
              <a:gd name="connsiteY8" fmla="*/ 951575 h 2020824"/>
              <a:gd name="connsiteX9" fmla="*/ 2177 w 2020824"/>
              <a:gd name="connsiteY9" fmla="*/ 908472 h 2020824"/>
              <a:gd name="connsiteX10" fmla="*/ 1008888 w 2020824"/>
              <a:gd name="connsiteY10" fmla="*/ 0 h 2020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0824" h="2020824">
                <a:moveTo>
                  <a:pt x="1008888" y="0"/>
                </a:moveTo>
                <a:cubicBezTo>
                  <a:pt x="1567765" y="0"/>
                  <a:pt x="2020824" y="453059"/>
                  <a:pt x="2020824" y="1011936"/>
                </a:cubicBezTo>
                <a:cubicBezTo>
                  <a:pt x="2020824" y="1535883"/>
                  <a:pt x="1622628" y="1966826"/>
                  <a:pt x="1112353" y="2018648"/>
                </a:cubicBezTo>
                <a:lnTo>
                  <a:pt x="1069250" y="2020824"/>
                </a:lnTo>
                <a:lnTo>
                  <a:pt x="948526" y="2020824"/>
                </a:lnTo>
                <a:lnTo>
                  <a:pt x="905423" y="2018648"/>
                </a:lnTo>
                <a:cubicBezTo>
                  <a:pt x="429167" y="1970281"/>
                  <a:pt x="50543" y="1591657"/>
                  <a:pt x="2177" y="1115401"/>
                </a:cubicBezTo>
                <a:lnTo>
                  <a:pt x="0" y="1072297"/>
                </a:lnTo>
                <a:lnTo>
                  <a:pt x="0" y="951575"/>
                </a:lnTo>
                <a:lnTo>
                  <a:pt x="2177" y="908472"/>
                </a:lnTo>
                <a:cubicBezTo>
                  <a:pt x="53998" y="398197"/>
                  <a:pt x="484941" y="0"/>
                  <a:pt x="1008888" y="0"/>
                </a:cubicBezTo>
                <a:close/>
              </a:path>
            </a:pathLst>
          </a:custGeom>
        </p:spPr>
        <p:txBody>
          <a:bodyPr wrap="square">
            <a:noAutofit/>
          </a:bodyPr>
          <a:lstStyle>
            <a:lvl1pPr>
              <a:defRPr sz="1200" b="0">
                <a:solidFill>
                  <a:schemeClr val="accent2"/>
                </a:solidFill>
              </a:defRPr>
            </a:lvl1pPr>
          </a:lstStyle>
          <a:p>
            <a:pPr lvl="0"/>
            <a:r>
              <a:rPr lang="en-US" noProof="0"/>
              <a:t>Click icon to add picture</a:t>
            </a:r>
          </a:p>
        </p:txBody>
      </p:sp>
      <p:sp>
        <p:nvSpPr>
          <p:cNvPr id="22" name="Picture Placeholder 21"/>
          <p:cNvSpPr>
            <a:spLocks noGrp="1"/>
          </p:cNvSpPr>
          <p:nvPr>
            <p:ph type="pic" sz="quarter" idx="11"/>
          </p:nvPr>
        </p:nvSpPr>
        <p:spPr>
          <a:xfrm>
            <a:off x="3659124" y="1743456"/>
            <a:ext cx="2020824" cy="2020824"/>
          </a:xfrm>
          <a:custGeom>
            <a:avLst/>
            <a:gdLst>
              <a:gd name="connsiteX0" fmla="*/ 1008888 w 2020824"/>
              <a:gd name="connsiteY0" fmla="*/ 0 h 2020824"/>
              <a:gd name="connsiteX1" fmla="*/ 2020824 w 2020824"/>
              <a:gd name="connsiteY1" fmla="*/ 1011936 h 2020824"/>
              <a:gd name="connsiteX2" fmla="*/ 1112353 w 2020824"/>
              <a:gd name="connsiteY2" fmla="*/ 2018648 h 2020824"/>
              <a:gd name="connsiteX3" fmla="*/ 1069250 w 2020824"/>
              <a:gd name="connsiteY3" fmla="*/ 2020824 h 2020824"/>
              <a:gd name="connsiteX4" fmla="*/ 948526 w 2020824"/>
              <a:gd name="connsiteY4" fmla="*/ 2020824 h 2020824"/>
              <a:gd name="connsiteX5" fmla="*/ 905423 w 2020824"/>
              <a:gd name="connsiteY5" fmla="*/ 2018648 h 2020824"/>
              <a:gd name="connsiteX6" fmla="*/ 2177 w 2020824"/>
              <a:gd name="connsiteY6" fmla="*/ 1115401 h 2020824"/>
              <a:gd name="connsiteX7" fmla="*/ 0 w 2020824"/>
              <a:gd name="connsiteY7" fmla="*/ 1072297 h 2020824"/>
              <a:gd name="connsiteX8" fmla="*/ 0 w 2020824"/>
              <a:gd name="connsiteY8" fmla="*/ 951575 h 2020824"/>
              <a:gd name="connsiteX9" fmla="*/ 2177 w 2020824"/>
              <a:gd name="connsiteY9" fmla="*/ 908472 h 2020824"/>
              <a:gd name="connsiteX10" fmla="*/ 1008888 w 2020824"/>
              <a:gd name="connsiteY10" fmla="*/ 0 h 2020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0824" h="2020824">
                <a:moveTo>
                  <a:pt x="1008888" y="0"/>
                </a:moveTo>
                <a:cubicBezTo>
                  <a:pt x="1567765" y="0"/>
                  <a:pt x="2020824" y="453059"/>
                  <a:pt x="2020824" y="1011936"/>
                </a:cubicBezTo>
                <a:cubicBezTo>
                  <a:pt x="2020824" y="1535883"/>
                  <a:pt x="1622628" y="1966826"/>
                  <a:pt x="1112353" y="2018648"/>
                </a:cubicBezTo>
                <a:lnTo>
                  <a:pt x="1069250" y="2020824"/>
                </a:lnTo>
                <a:lnTo>
                  <a:pt x="948526" y="2020824"/>
                </a:lnTo>
                <a:lnTo>
                  <a:pt x="905423" y="2018648"/>
                </a:lnTo>
                <a:cubicBezTo>
                  <a:pt x="429167" y="1970281"/>
                  <a:pt x="50543" y="1591657"/>
                  <a:pt x="2177" y="1115401"/>
                </a:cubicBezTo>
                <a:lnTo>
                  <a:pt x="0" y="1072297"/>
                </a:lnTo>
                <a:lnTo>
                  <a:pt x="0" y="951575"/>
                </a:lnTo>
                <a:lnTo>
                  <a:pt x="2177" y="908472"/>
                </a:lnTo>
                <a:cubicBezTo>
                  <a:pt x="53998" y="398197"/>
                  <a:pt x="484941" y="0"/>
                  <a:pt x="1008888" y="0"/>
                </a:cubicBezTo>
                <a:close/>
              </a:path>
            </a:pathLst>
          </a:custGeom>
        </p:spPr>
        <p:txBody>
          <a:bodyPr wrap="square">
            <a:noAutofit/>
          </a:bodyPr>
          <a:lstStyle>
            <a:lvl1pPr>
              <a:defRPr sz="1200" b="0">
                <a:solidFill>
                  <a:schemeClr val="accent2"/>
                </a:solidFill>
              </a:defRPr>
            </a:lvl1pPr>
          </a:lstStyle>
          <a:p>
            <a:pPr lvl="0"/>
            <a:r>
              <a:rPr lang="en-US" noProof="0"/>
              <a:t>Click icon to add picture</a:t>
            </a:r>
          </a:p>
        </p:txBody>
      </p:sp>
      <p:sp>
        <p:nvSpPr>
          <p:cNvPr id="23" name="Picture Placeholder 22"/>
          <p:cNvSpPr>
            <a:spLocks noGrp="1"/>
          </p:cNvSpPr>
          <p:nvPr>
            <p:ph type="pic" sz="quarter" idx="12"/>
          </p:nvPr>
        </p:nvSpPr>
        <p:spPr>
          <a:xfrm>
            <a:off x="6477000" y="1743456"/>
            <a:ext cx="2020824" cy="2020824"/>
          </a:xfrm>
          <a:custGeom>
            <a:avLst/>
            <a:gdLst>
              <a:gd name="connsiteX0" fmla="*/ 1008888 w 2020824"/>
              <a:gd name="connsiteY0" fmla="*/ 0 h 2020824"/>
              <a:gd name="connsiteX1" fmla="*/ 2020824 w 2020824"/>
              <a:gd name="connsiteY1" fmla="*/ 1011936 h 2020824"/>
              <a:gd name="connsiteX2" fmla="*/ 1112353 w 2020824"/>
              <a:gd name="connsiteY2" fmla="*/ 2018648 h 2020824"/>
              <a:gd name="connsiteX3" fmla="*/ 1069250 w 2020824"/>
              <a:gd name="connsiteY3" fmla="*/ 2020824 h 2020824"/>
              <a:gd name="connsiteX4" fmla="*/ 948526 w 2020824"/>
              <a:gd name="connsiteY4" fmla="*/ 2020824 h 2020824"/>
              <a:gd name="connsiteX5" fmla="*/ 905423 w 2020824"/>
              <a:gd name="connsiteY5" fmla="*/ 2018648 h 2020824"/>
              <a:gd name="connsiteX6" fmla="*/ 2177 w 2020824"/>
              <a:gd name="connsiteY6" fmla="*/ 1115401 h 2020824"/>
              <a:gd name="connsiteX7" fmla="*/ 0 w 2020824"/>
              <a:gd name="connsiteY7" fmla="*/ 1072297 h 2020824"/>
              <a:gd name="connsiteX8" fmla="*/ 0 w 2020824"/>
              <a:gd name="connsiteY8" fmla="*/ 951575 h 2020824"/>
              <a:gd name="connsiteX9" fmla="*/ 2177 w 2020824"/>
              <a:gd name="connsiteY9" fmla="*/ 908472 h 2020824"/>
              <a:gd name="connsiteX10" fmla="*/ 1008888 w 2020824"/>
              <a:gd name="connsiteY10" fmla="*/ 0 h 2020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0824" h="2020824">
                <a:moveTo>
                  <a:pt x="1008888" y="0"/>
                </a:moveTo>
                <a:cubicBezTo>
                  <a:pt x="1567765" y="0"/>
                  <a:pt x="2020824" y="453059"/>
                  <a:pt x="2020824" y="1011936"/>
                </a:cubicBezTo>
                <a:cubicBezTo>
                  <a:pt x="2020824" y="1535883"/>
                  <a:pt x="1622628" y="1966826"/>
                  <a:pt x="1112353" y="2018648"/>
                </a:cubicBezTo>
                <a:lnTo>
                  <a:pt x="1069250" y="2020824"/>
                </a:lnTo>
                <a:lnTo>
                  <a:pt x="948526" y="2020824"/>
                </a:lnTo>
                <a:lnTo>
                  <a:pt x="905423" y="2018648"/>
                </a:lnTo>
                <a:cubicBezTo>
                  <a:pt x="429167" y="1970281"/>
                  <a:pt x="50543" y="1591657"/>
                  <a:pt x="2177" y="1115401"/>
                </a:cubicBezTo>
                <a:lnTo>
                  <a:pt x="0" y="1072297"/>
                </a:lnTo>
                <a:lnTo>
                  <a:pt x="0" y="951575"/>
                </a:lnTo>
                <a:lnTo>
                  <a:pt x="2177" y="908472"/>
                </a:lnTo>
                <a:cubicBezTo>
                  <a:pt x="53998" y="398197"/>
                  <a:pt x="484941" y="0"/>
                  <a:pt x="1008888" y="0"/>
                </a:cubicBezTo>
                <a:close/>
              </a:path>
            </a:pathLst>
          </a:custGeom>
        </p:spPr>
        <p:txBody>
          <a:bodyPr wrap="square">
            <a:noAutofit/>
          </a:bodyPr>
          <a:lstStyle>
            <a:lvl1pPr>
              <a:defRPr sz="1200" b="0">
                <a:solidFill>
                  <a:schemeClr val="accent2"/>
                </a:solidFill>
              </a:defRPr>
            </a:lvl1pPr>
          </a:lstStyle>
          <a:p>
            <a:pPr lvl="0"/>
            <a:r>
              <a:rPr lang="en-US" noProof="0"/>
              <a:t>Click icon to add picture</a:t>
            </a:r>
          </a:p>
        </p:txBody>
      </p:sp>
      <p:sp>
        <p:nvSpPr>
          <p:cNvPr id="24" name="Picture Placeholder 23"/>
          <p:cNvSpPr>
            <a:spLocks noGrp="1"/>
          </p:cNvSpPr>
          <p:nvPr>
            <p:ph type="pic" sz="quarter" idx="13"/>
          </p:nvPr>
        </p:nvSpPr>
        <p:spPr>
          <a:xfrm>
            <a:off x="9294876" y="1743456"/>
            <a:ext cx="2020824" cy="2020824"/>
          </a:xfrm>
          <a:custGeom>
            <a:avLst/>
            <a:gdLst>
              <a:gd name="connsiteX0" fmla="*/ 1008888 w 2020824"/>
              <a:gd name="connsiteY0" fmla="*/ 0 h 2020824"/>
              <a:gd name="connsiteX1" fmla="*/ 2020824 w 2020824"/>
              <a:gd name="connsiteY1" fmla="*/ 1011936 h 2020824"/>
              <a:gd name="connsiteX2" fmla="*/ 1112353 w 2020824"/>
              <a:gd name="connsiteY2" fmla="*/ 2018648 h 2020824"/>
              <a:gd name="connsiteX3" fmla="*/ 1069250 w 2020824"/>
              <a:gd name="connsiteY3" fmla="*/ 2020824 h 2020824"/>
              <a:gd name="connsiteX4" fmla="*/ 948526 w 2020824"/>
              <a:gd name="connsiteY4" fmla="*/ 2020824 h 2020824"/>
              <a:gd name="connsiteX5" fmla="*/ 905423 w 2020824"/>
              <a:gd name="connsiteY5" fmla="*/ 2018648 h 2020824"/>
              <a:gd name="connsiteX6" fmla="*/ 2177 w 2020824"/>
              <a:gd name="connsiteY6" fmla="*/ 1115401 h 2020824"/>
              <a:gd name="connsiteX7" fmla="*/ 0 w 2020824"/>
              <a:gd name="connsiteY7" fmla="*/ 1072297 h 2020824"/>
              <a:gd name="connsiteX8" fmla="*/ 0 w 2020824"/>
              <a:gd name="connsiteY8" fmla="*/ 951575 h 2020824"/>
              <a:gd name="connsiteX9" fmla="*/ 2177 w 2020824"/>
              <a:gd name="connsiteY9" fmla="*/ 908472 h 2020824"/>
              <a:gd name="connsiteX10" fmla="*/ 1008888 w 2020824"/>
              <a:gd name="connsiteY10" fmla="*/ 0 h 2020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0824" h="2020824">
                <a:moveTo>
                  <a:pt x="1008888" y="0"/>
                </a:moveTo>
                <a:cubicBezTo>
                  <a:pt x="1567765" y="0"/>
                  <a:pt x="2020824" y="453059"/>
                  <a:pt x="2020824" y="1011936"/>
                </a:cubicBezTo>
                <a:cubicBezTo>
                  <a:pt x="2020824" y="1535883"/>
                  <a:pt x="1622628" y="1966826"/>
                  <a:pt x="1112353" y="2018648"/>
                </a:cubicBezTo>
                <a:lnTo>
                  <a:pt x="1069250" y="2020824"/>
                </a:lnTo>
                <a:lnTo>
                  <a:pt x="948526" y="2020824"/>
                </a:lnTo>
                <a:lnTo>
                  <a:pt x="905423" y="2018648"/>
                </a:lnTo>
                <a:cubicBezTo>
                  <a:pt x="429167" y="1970281"/>
                  <a:pt x="50543" y="1591657"/>
                  <a:pt x="2177" y="1115401"/>
                </a:cubicBezTo>
                <a:lnTo>
                  <a:pt x="0" y="1072297"/>
                </a:lnTo>
                <a:lnTo>
                  <a:pt x="0" y="951575"/>
                </a:lnTo>
                <a:lnTo>
                  <a:pt x="2177" y="908472"/>
                </a:lnTo>
                <a:cubicBezTo>
                  <a:pt x="53998" y="398197"/>
                  <a:pt x="484941" y="0"/>
                  <a:pt x="1008888" y="0"/>
                </a:cubicBezTo>
                <a:close/>
              </a:path>
            </a:pathLst>
          </a:custGeom>
        </p:spPr>
        <p:txBody>
          <a:bodyPr wrap="square">
            <a:noAutofit/>
          </a:bodyPr>
          <a:lstStyle>
            <a:lvl1pPr>
              <a:defRPr sz="1200" b="0">
                <a:solidFill>
                  <a:schemeClr val="accent2"/>
                </a:solidFill>
              </a:defRPr>
            </a:lvl1pPr>
          </a:lstStyle>
          <a:p>
            <a:pPr lvl="0"/>
            <a:r>
              <a:rPr lang="en-US" noProof="0"/>
              <a:t>Click icon to add picture</a:t>
            </a:r>
          </a:p>
        </p:txBody>
      </p:sp>
      <p:pic>
        <p:nvPicPr>
          <p:cNvPr id="7" name="Picture 6" descr="A picture containing icon&#10;&#10;Description automatically generated">
            <a:extLst>
              <a:ext uri="{FF2B5EF4-FFF2-40B4-BE49-F238E27FC236}">
                <a16:creationId xmlns:a16="http://schemas.microsoft.com/office/drawing/2014/main" id="{62A96254-0549-E743-B043-EC57F7BC315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999957" y="98854"/>
            <a:ext cx="20955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31930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21A3037-AC76-154F-ACE4-346FFDCD6C64}"/>
              </a:ext>
            </a:extLst>
          </p:cNvPr>
          <p:cNvSpPr/>
          <p:nvPr userDrawn="1"/>
        </p:nvSpPr>
        <p:spPr>
          <a:xfrm>
            <a:off x="0" y="6296025"/>
            <a:ext cx="12192000" cy="561975"/>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ea typeface="Open Sans" panose="020B0606030504020204" pitchFamily="34" charset="0"/>
              <a:cs typeface="Open Sans" panose="020B0606030504020204" pitchFamily="34" charset="0"/>
            </a:endParaRPr>
          </a:p>
        </p:txBody>
      </p:sp>
      <p:sp>
        <p:nvSpPr>
          <p:cNvPr id="1027" name="TextBox 5">
            <a:extLst>
              <a:ext uri="{FF2B5EF4-FFF2-40B4-BE49-F238E27FC236}">
                <a16:creationId xmlns:a16="http://schemas.microsoft.com/office/drawing/2014/main" id="{019156B3-3AC6-894C-8AB5-234FC99FB81C}"/>
              </a:ext>
            </a:extLst>
          </p:cNvPr>
          <p:cNvSpPr txBox="1">
            <a:spLocks noChangeArrowheads="1"/>
          </p:cNvSpPr>
          <p:nvPr userDrawn="1"/>
        </p:nvSpPr>
        <p:spPr bwMode="auto">
          <a:xfrm>
            <a:off x="1089025" y="6384925"/>
            <a:ext cx="6292850" cy="368300"/>
          </a:xfrm>
          <a:prstGeom prst="rect">
            <a:avLst/>
          </a:prstGeom>
          <a:noFill/>
          <a:ln>
            <a:noFill/>
          </a:ln>
        </p:spPr>
        <p:txBody>
          <a:bodyPr>
            <a:spAutoFit/>
          </a:bodyPr>
          <a:lstStyle>
            <a:lvl1pPr>
              <a:defRPr>
                <a:solidFill>
                  <a:schemeClr val="tx1"/>
                </a:solidFill>
                <a:latin typeface="Lato Light" panose="020F0302020204030203" pitchFamily="34" charset="0"/>
              </a:defRPr>
            </a:lvl1pPr>
            <a:lvl2pPr marL="742950" indent="-285750">
              <a:defRPr>
                <a:solidFill>
                  <a:schemeClr val="tx1"/>
                </a:solidFill>
                <a:latin typeface="Lato Light" panose="020F0302020204030203" pitchFamily="34" charset="0"/>
              </a:defRPr>
            </a:lvl2pPr>
            <a:lvl3pPr marL="1143000" indent="-228600">
              <a:defRPr>
                <a:solidFill>
                  <a:schemeClr val="tx1"/>
                </a:solidFill>
                <a:latin typeface="Lato Light" panose="020F0302020204030203" pitchFamily="34" charset="0"/>
              </a:defRPr>
            </a:lvl3pPr>
            <a:lvl4pPr marL="1600200" indent="-228600">
              <a:defRPr>
                <a:solidFill>
                  <a:schemeClr val="tx1"/>
                </a:solidFill>
                <a:latin typeface="Lato Light" panose="020F0302020204030203" pitchFamily="34" charset="0"/>
              </a:defRPr>
            </a:lvl4pPr>
            <a:lvl5pPr marL="2057400" indent="-228600">
              <a:defRPr>
                <a:solidFill>
                  <a:schemeClr val="tx1"/>
                </a:solidFill>
                <a:latin typeface="Lato Light" panose="020F0302020204030203" pitchFamily="34" charset="0"/>
              </a:defRPr>
            </a:lvl5pPr>
            <a:lvl6pPr marL="2514600" indent="-228600" eaLnBrk="0" fontAlgn="base" hangingPunct="0">
              <a:spcBef>
                <a:spcPct val="0"/>
              </a:spcBef>
              <a:spcAft>
                <a:spcPct val="0"/>
              </a:spcAft>
              <a:defRPr>
                <a:solidFill>
                  <a:schemeClr val="tx1"/>
                </a:solidFill>
                <a:latin typeface="Lato Light" panose="020F0302020204030203" pitchFamily="34" charset="0"/>
              </a:defRPr>
            </a:lvl6pPr>
            <a:lvl7pPr marL="2971800" indent="-228600" eaLnBrk="0" fontAlgn="base" hangingPunct="0">
              <a:spcBef>
                <a:spcPct val="0"/>
              </a:spcBef>
              <a:spcAft>
                <a:spcPct val="0"/>
              </a:spcAft>
              <a:defRPr>
                <a:solidFill>
                  <a:schemeClr val="tx1"/>
                </a:solidFill>
                <a:latin typeface="Lato Light" panose="020F0302020204030203" pitchFamily="34" charset="0"/>
              </a:defRPr>
            </a:lvl7pPr>
            <a:lvl8pPr marL="3429000" indent="-228600" eaLnBrk="0" fontAlgn="base" hangingPunct="0">
              <a:spcBef>
                <a:spcPct val="0"/>
              </a:spcBef>
              <a:spcAft>
                <a:spcPct val="0"/>
              </a:spcAft>
              <a:defRPr>
                <a:solidFill>
                  <a:schemeClr val="tx1"/>
                </a:solidFill>
                <a:latin typeface="Lato Light" panose="020F0302020204030203" pitchFamily="34" charset="0"/>
              </a:defRPr>
            </a:lvl8pPr>
            <a:lvl9pPr marL="3886200" indent="-228600" eaLnBrk="0" fontAlgn="base" hangingPunct="0">
              <a:spcBef>
                <a:spcPct val="0"/>
              </a:spcBef>
              <a:spcAft>
                <a:spcPct val="0"/>
              </a:spcAft>
              <a:defRPr>
                <a:solidFill>
                  <a:schemeClr val="tx1"/>
                </a:solidFill>
                <a:latin typeface="Lato Light" panose="020F0302020204030203" pitchFamily="34" charset="0"/>
              </a:defRPr>
            </a:lvl9pPr>
          </a:lstStyle>
          <a:p>
            <a:pPr>
              <a:defRPr/>
            </a:pPr>
            <a:r>
              <a:rPr lang="en-GB" altLang="en-US" dirty="0">
                <a:solidFill>
                  <a:srgbClr val="F2F2F2"/>
                </a:solidFill>
                <a:latin typeface="Open Sans" panose="020B0606030504020204" pitchFamily="34" charset="0"/>
              </a:rPr>
              <a:t>FSR Comms &amp; Media | Florence Competition Programme</a:t>
            </a:r>
          </a:p>
        </p:txBody>
      </p:sp>
      <p:cxnSp>
        <p:nvCxnSpPr>
          <p:cNvPr id="11" name="Straight Connector 10">
            <a:extLst>
              <a:ext uri="{FF2B5EF4-FFF2-40B4-BE49-F238E27FC236}">
                <a16:creationId xmlns:a16="http://schemas.microsoft.com/office/drawing/2014/main" id="{51790E70-245E-1C41-B90D-D30605D5152D}"/>
              </a:ext>
            </a:extLst>
          </p:cNvPr>
          <p:cNvCxnSpPr>
            <a:cxnSpLocks/>
            <a:stCxn id="2" idx="1"/>
            <a:endCxn id="1027" idx="1"/>
          </p:cNvCxnSpPr>
          <p:nvPr userDrawn="1"/>
        </p:nvCxnSpPr>
        <p:spPr>
          <a:xfrm flipV="1">
            <a:off x="0" y="6569075"/>
            <a:ext cx="1089025" cy="7938"/>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B0CE421-9177-904D-AF56-FA83DF05ED3D}"/>
              </a:ext>
            </a:extLst>
          </p:cNvPr>
          <p:cNvCxnSpPr>
            <a:cxnSpLocks/>
            <a:stCxn id="1027" idx="3"/>
          </p:cNvCxnSpPr>
          <p:nvPr userDrawn="1"/>
        </p:nvCxnSpPr>
        <p:spPr>
          <a:xfrm>
            <a:off x="7381875" y="6569075"/>
            <a:ext cx="2136775" cy="7938"/>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2" name="TextBox 14">
            <a:extLst>
              <a:ext uri="{FF2B5EF4-FFF2-40B4-BE49-F238E27FC236}">
                <a16:creationId xmlns:a16="http://schemas.microsoft.com/office/drawing/2014/main" id="{2C1CB30A-74FA-414B-9900-4D978D99372E}"/>
              </a:ext>
            </a:extLst>
          </p:cNvPr>
          <p:cNvSpPr txBox="1">
            <a:spLocks noChangeArrowheads="1"/>
          </p:cNvSpPr>
          <p:nvPr userDrawn="1"/>
        </p:nvSpPr>
        <p:spPr bwMode="auto">
          <a:xfrm>
            <a:off x="9621838" y="6384925"/>
            <a:ext cx="2616200" cy="368300"/>
          </a:xfrm>
          <a:prstGeom prst="rect">
            <a:avLst/>
          </a:prstGeom>
          <a:noFill/>
          <a:ln>
            <a:noFill/>
          </a:ln>
        </p:spPr>
        <p:txBody>
          <a:bodyPr>
            <a:spAutoFit/>
          </a:bodyPr>
          <a:lstStyle>
            <a:lvl1pPr>
              <a:defRPr>
                <a:solidFill>
                  <a:schemeClr val="tx1"/>
                </a:solidFill>
                <a:latin typeface="Lato Light" panose="020F0302020204030203" pitchFamily="34" charset="0"/>
              </a:defRPr>
            </a:lvl1pPr>
            <a:lvl2pPr marL="742950" indent="-285750">
              <a:defRPr>
                <a:solidFill>
                  <a:schemeClr val="tx1"/>
                </a:solidFill>
                <a:latin typeface="Lato Light" panose="020F0302020204030203" pitchFamily="34" charset="0"/>
              </a:defRPr>
            </a:lvl2pPr>
            <a:lvl3pPr marL="1143000" indent="-228600">
              <a:defRPr>
                <a:solidFill>
                  <a:schemeClr val="tx1"/>
                </a:solidFill>
                <a:latin typeface="Lato Light" panose="020F0302020204030203" pitchFamily="34" charset="0"/>
              </a:defRPr>
            </a:lvl3pPr>
            <a:lvl4pPr marL="1600200" indent="-228600">
              <a:defRPr>
                <a:solidFill>
                  <a:schemeClr val="tx1"/>
                </a:solidFill>
                <a:latin typeface="Lato Light" panose="020F0302020204030203" pitchFamily="34" charset="0"/>
              </a:defRPr>
            </a:lvl4pPr>
            <a:lvl5pPr marL="2057400" indent="-228600">
              <a:defRPr>
                <a:solidFill>
                  <a:schemeClr val="tx1"/>
                </a:solidFill>
                <a:latin typeface="Lato Light" panose="020F0302020204030203" pitchFamily="34" charset="0"/>
              </a:defRPr>
            </a:lvl5pPr>
            <a:lvl6pPr marL="2514600" indent="-228600" eaLnBrk="0" fontAlgn="base" hangingPunct="0">
              <a:spcBef>
                <a:spcPct val="0"/>
              </a:spcBef>
              <a:spcAft>
                <a:spcPct val="0"/>
              </a:spcAft>
              <a:defRPr>
                <a:solidFill>
                  <a:schemeClr val="tx1"/>
                </a:solidFill>
                <a:latin typeface="Lato Light" panose="020F0302020204030203" pitchFamily="34" charset="0"/>
              </a:defRPr>
            </a:lvl6pPr>
            <a:lvl7pPr marL="2971800" indent="-228600" eaLnBrk="0" fontAlgn="base" hangingPunct="0">
              <a:spcBef>
                <a:spcPct val="0"/>
              </a:spcBef>
              <a:spcAft>
                <a:spcPct val="0"/>
              </a:spcAft>
              <a:defRPr>
                <a:solidFill>
                  <a:schemeClr val="tx1"/>
                </a:solidFill>
                <a:latin typeface="Lato Light" panose="020F0302020204030203" pitchFamily="34" charset="0"/>
              </a:defRPr>
            </a:lvl7pPr>
            <a:lvl8pPr marL="3429000" indent="-228600" eaLnBrk="0" fontAlgn="base" hangingPunct="0">
              <a:spcBef>
                <a:spcPct val="0"/>
              </a:spcBef>
              <a:spcAft>
                <a:spcPct val="0"/>
              </a:spcAft>
              <a:defRPr>
                <a:solidFill>
                  <a:schemeClr val="tx1"/>
                </a:solidFill>
                <a:latin typeface="Lato Light" panose="020F0302020204030203" pitchFamily="34" charset="0"/>
              </a:defRPr>
            </a:lvl8pPr>
            <a:lvl9pPr marL="3886200" indent="-228600" eaLnBrk="0" fontAlgn="base" hangingPunct="0">
              <a:spcBef>
                <a:spcPct val="0"/>
              </a:spcBef>
              <a:spcAft>
                <a:spcPct val="0"/>
              </a:spcAft>
              <a:defRPr>
                <a:solidFill>
                  <a:schemeClr val="tx1"/>
                </a:solidFill>
                <a:latin typeface="Lato Light" panose="020F0302020204030203" pitchFamily="34" charset="0"/>
              </a:defRPr>
            </a:lvl9pPr>
          </a:lstStyle>
          <a:p>
            <a:pPr>
              <a:defRPr/>
            </a:pPr>
            <a:r>
              <a:rPr lang="en-GB" altLang="en-US" dirty="0">
                <a:solidFill>
                  <a:srgbClr val="F2F2F2"/>
                </a:solidFill>
                <a:latin typeface="Open Sans" panose="020B0606030504020204" pitchFamily="34" charset="0"/>
              </a:rPr>
              <a:t>fsr.eui.eu | fcp.eui.eu</a:t>
            </a:r>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Lato" panose="020F0502020204030203" pitchFamily="34" charset="0"/>
        </a:defRPr>
      </a:lvl2pPr>
      <a:lvl3pPr algn="l" rtl="0" eaLnBrk="0" fontAlgn="base" hangingPunct="0">
        <a:lnSpc>
          <a:spcPct val="90000"/>
        </a:lnSpc>
        <a:spcBef>
          <a:spcPct val="0"/>
        </a:spcBef>
        <a:spcAft>
          <a:spcPct val="0"/>
        </a:spcAft>
        <a:defRPr sz="4400">
          <a:solidFill>
            <a:schemeClr val="tx1"/>
          </a:solidFill>
          <a:latin typeface="Lato" panose="020F0502020204030203" pitchFamily="34" charset="0"/>
        </a:defRPr>
      </a:lvl3pPr>
      <a:lvl4pPr algn="l" rtl="0" eaLnBrk="0" fontAlgn="base" hangingPunct="0">
        <a:lnSpc>
          <a:spcPct val="90000"/>
        </a:lnSpc>
        <a:spcBef>
          <a:spcPct val="0"/>
        </a:spcBef>
        <a:spcAft>
          <a:spcPct val="0"/>
        </a:spcAft>
        <a:defRPr sz="4400">
          <a:solidFill>
            <a:schemeClr val="tx1"/>
          </a:solidFill>
          <a:latin typeface="Lato" panose="020F0502020204030203" pitchFamily="34" charset="0"/>
        </a:defRPr>
      </a:lvl4pPr>
      <a:lvl5pPr algn="l" rtl="0" eaLnBrk="0" fontAlgn="base" hangingPunct="0">
        <a:lnSpc>
          <a:spcPct val="90000"/>
        </a:lnSpc>
        <a:spcBef>
          <a:spcPct val="0"/>
        </a:spcBef>
        <a:spcAft>
          <a:spcPct val="0"/>
        </a:spcAft>
        <a:defRPr sz="4400">
          <a:solidFill>
            <a:schemeClr val="tx1"/>
          </a:solidFill>
          <a:latin typeface="Lato" panose="020F0502020204030203" pitchFamily="34" charset="0"/>
        </a:defRPr>
      </a:lvl5pPr>
      <a:lvl6pPr marL="457200" algn="l" rtl="0" fontAlgn="base">
        <a:lnSpc>
          <a:spcPct val="90000"/>
        </a:lnSpc>
        <a:spcBef>
          <a:spcPct val="0"/>
        </a:spcBef>
        <a:spcAft>
          <a:spcPct val="0"/>
        </a:spcAft>
        <a:defRPr sz="4400">
          <a:solidFill>
            <a:schemeClr val="tx1"/>
          </a:solidFill>
          <a:latin typeface="Lato" panose="020F0502020204030203" pitchFamily="34" charset="0"/>
        </a:defRPr>
      </a:lvl6pPr>
      <a:lvl7pPr marL="914400" algn="l" rtl="0" fontAlgn="base">
        <a:lnSpc>
          <a:spcPct val="90000"/>
        </a:lnSpc>
        <a:spcBef>
          <a:spcPct val="0"/>
        </a:spcBef>
        <a:spcAft>
          <a:spcPct val="0"/>
        </a:spcAft>
        <a:defRPr sz="4400">
          <a:solidFill>
            <a:schemeClr val="tx1"/>
          </a:solidFill>
          <a:latin typeface="Lato" panose="020F0502020204030203" pitchFamily="34" charset="0"/>
        </a:defRPr>
      </a:lvl7pPr>
      <a:lvl8pPr marL="1371600" algn="l" rtl="0" fontAlgn="base">
        <a:lnSpc>
          <a:spcPct val="90000"/>
        </a:lnSpc>
        <a:spcBef>
          <a:spcPct val="0"/>
        </a:spcBef>
        <a:spcAft>
          <a:spcPct val="0"/>
        </a:spcAft>
        <a:defRPr sz="4400">
          <a:solidFill>
            <a:schemeClr val="tx1"/>
          </a:solidFill>
          <a:latin typeface="Lato" panose="020F0502020204030203" pitchFamily="34" charset="0"/>
        </a:defRPr>
      </a:lvl8pPr>
      <a:lvl9pPr marL="1828800" algn="l" rtl="0" fontAlgn="base">
        <a:lnSpc>
          <a:spcPct val="90000"/>
        </a:lnSpc>
        <a:spcBef>
          <a:spcPct val="0"/>
        </a:spcBef>
        <a:spcAft>
          <a:spcPct val="0"/>
        </a:spcAft>
        <a:defRPr sz="4400">
          <a:solidFill>
            <a:schemeClr val="tx1"/>
          </a:solidFill>
          <a:latin typeface="Lato" panose="020F0502020204030203"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439DBA0-9637-934A-A540-6F2FD7471370}"/>
              </a:ext>
            </a:extLst>
          </p:cNvPr>
          <p:cNvSpPr txBox="1"/>
          <p:nvPr/>
        </p:nvSpPr>
        <p:spPr>
          <a:xfrm>
            <a:off x="123825" y="1776003"/>
            <a:ext cx="11707812" cy="1997535"/>
          </a:xfrm>
          <a:prstGeom prst="rect">
            <a:avLst/>
          </a:prstGeom>
          <a:noFill/>
        </p:spPr>
        <p:txBody>
          <a:bodyPr wrap="square">
            <a:spAutoFit/>
          </a:bodyPr>
          <a:lstStyle/>
          <a:p>
            <a:pPr eaLnBrk="1" fontAlgn="auto" hangingPunct="1">
              <a:lnSpc>
                <a:spcPct val="150000"/>
              </a:lnSpc>
              <a:spcBef>
                <a:spcPts val="0"/>
              </a:spcBef>
              <a:spcAft>
                <a:spcPts val="0"/>
              </a:spcAft>
              <a:defRPr/>
            </a:pPr>
            <a:r>
              <a:rPr lang="en-US" sz="4400" b="1" dirty="0">
                <a:solidFill>
                  <a:srgbClr val="2E75B6"/>
                </a:solidFill>
                <a:latin typeface="+mj-lt"/>
              </a:rPr>
              <a:t>Florence Competition Autumn Conference</a:t>
            </a:r>
          </a:p>
          <a:p>
            <a:pPr eaLnBrk="1" fontAlgn="auto" hangingPunct="1">
              <a:lnSpc>
                <a:spcPct val="150000"/>
              </a:lnSpc>
              <a:spcBef>
                <a:spcPts val="0"/>
              </a:spcBef>
              <a:spcAft>
                <a:spcPts val="0"/>
              </a:spcAft>
              <a:defRPr/>
            </a:pPr>
            <a:r>
              <a:rPr lang="en-US" sz="4400" b="1" i="1" dirty="0">
                <a:solidFill>
                  <a:srgbClr val="2E75B6"/>
                </a:solidFill>
                <a:latin typeface="+mj-lt"/>
              </a:rPr>
              <a:t>Revision of the Market Definition Notice</a:t>
            </a:r>
          </a:p>
        </p:txBody>
      </p:sp>
      <p:sp>
        <p:nvSpPr>
          <p:cNvPr id="6" name="TextBox 5">
            <a:extLst>
              <a:ext uri="{FF2B5EF4-FFF2-40B4-BE49-F238E27FC236}">
                <a16:creationId xmlns:a16="http://schemas.microsoft.com/office/drawing/2014/main" id="{ED155404-6CDD-4647-8811-BD71E47A4F39}"/>
              </a:ext>
            </a:extLst>
          </p:cNvPr>
          <p:cNvSpPr txBox="1"/>
          <p:nvPr/>
        </p:nvSpPr>
        <p:spPr>
          <a:xfrm>
            <a:off x="123825" y="5017966"/>
            <a:ext cx="4041775" cy="461963"/>
          </a:xfrm>
          <a:prstGeom prst="rect">
            <a:avLst/>
          </a:prstGeom>
          <a:noFill/>
        </p:spPr>
        <p:txBody>
          <a:bodyPr wrap="none">
            <a:spAutoFit/>
          </a:bodyPr>
          <a:lstStyle/>
          <a:p>
            <a:pPr algn="ctr" eaLnBrk="1" fontAlgn="auto" hangingPunct="1">
              <a:spcBef>
                <a:spcPts val="0"/>
              </a:spcBef>
              <a:spcAft>
                <a:spcPts val="0"/>
              </a:spcAft>
              <a:defRPr/>
            </a:pPr>
            <a:r>
              <a:rPr lang="en-US" sz="2400" b="1" spc="300" dirty="0">
                <a:latin typeface="+mj-lt"/>
              </a:rPr>
              <a:t>Prof. Pier Luigi </a:t>
            </a:r>
            <a:r>
              <a:rPr lang="en-US" sz="2400" b="1" spc="300" dirty="0" err="1">
                <a:latin typeface="+mj-lt"/>
              </a:rPr>
              <a:t>Parcu</a:t>
            </a:r>
            <a:endParaRPr lang="en-US" sz="2400" b="1" spc="300" dirty="0">
              <a:latin typeface="+mj-lt"/>
            </a:endParaRPr>
          </a:p>
        </p:txBody>
      </p:sp>
      <p:sp>
        <p:nvSpPr>
          <p:cNvPr id="4" name="TextBox 3">
            <a:extLst>
              <a:ext uri="{FF2B5EF4-FFF2-40B4-BE49-F238E27FC236}">
                <a16:creationId xmlns:a16="http://schemas.microsoft.com/office/drawing/2014/main" id="{63C4DD17-9531-4C42-B8C8-522F5229DBBB}"/>
              </a:ext>
            </a:extLst>
          </p:cNvPr>
          <p:cNvSpPr txBox="1"/>
          <p:nvPr/>
        </p:nvSpPr>
        <p:spPr>
          <a:xfrm>
            <a:off x="123825" y="5684926"/>
            <a:ext cx="11707812" cy="461665"/>
          </a:xfrm>
          <a:prstGeom prst="rect">
            <a:avLst/>
          </a:prstGeom>
          <a:noFill/>
        </p:spPr>
        <p:txBody>
          <a:bodyPr wrap="square">
            <a:spAutoFit/>
          </a:bodyPr>
          <a:lstStyle/>
          <a:p>
            <a:pPr eaLnBrk="1" fontAlgn="auto" hangingPunct="1">
              <a:spcBef>
                <a:spcPts val="0"/>
              </a:spcBef>
              <a:spcAft>
                <a:spcPts val="0"/>
              </a:spcAft>
              <a:defRPr/>
            </a:pPr>
            <a:r>
              <a:rPr lang="en-US" sz="2400" spc="300" dirty="0"/>
              <a:t>8 October 2021, European University Institute</a:t>
            </a:r>
          </a:p>
        </p:txBody>
      </p:sp>
      <p:sp>
        <p:nvSpPr>
          <p:cNvPr id="9220" name="Slide Number Placeholder 1">
            <a:extLst>
              <a:ext uri="{FF2B5EF4-FFF2-40B4-BE49-F238E27FC236}">
                <a16:creationId xmlns:a16="http://schemas.microsoft.com/office/drawing/2014/main" id="{CFE25862-F903-DB42-876F-59B379049D61}"/>
              </a:ext>
            </a:extLst>
          </p:cNvPr>
          <p:cNvSpPr>
            <a:spLocks noGrp="1" noChangeArrowheads="1"/>
          </p:cNvSpPr>
          <p:nvPr>
            <p:ph type="sldNum" sz="quarter" idx="4294967295"/>
          </p:nvPr>
        </p:nvSpPr>
        <p:spPr bwMode="auto">
          <a:xfrm>
            <a:off x="9324975" y="5834063"/>
            <a:ext cx="2743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Lato Light" pitchFamily="34" charset="0"/>
              </a:defRPr>
            </a:lvl1pPr>
            <a:lvl2pPr marL="742950" indent="-285750">
              <a:defRPr>
                <a:solidFill>
                  <a:schemeClr val="tx1"/>
                </a:solidFill>
                <a:latin typeface="Lato Light" pitchFamily="34" charset="0"/>
              </a:defRPr>
            </a:lvl2pPr>
            <a:lvl3pPr marL="1143000" indent="-228600">
              <a:defRPr>
                <a:solidFill>
                  <a:schemeClr val="tx1"/>
                </a:solidFill>
                <a:latin typeface="Lato Light" pitchFamily="34" charset="0"/>
              </a:defRPr>
            </a:lvl3pPr>
            <a:lvl4pPr marL="1600200" indent="-228600">
              <a:defRPr>
                <a:solidFill>
                  <a:schemeClr val="tx1"/>
                </a:solidFill>
                <a:latin typeface="Lato Light" pitchFamily="34" charset="0"/>
              </a:defRPr>
            </a:lvl4pPr>
            <a:lvl5pPr marL="2057400" indent="-228600">
              <a:defRPr>
                <a:solidFill>
                  <a:schemeClr val="tx1"/>
                </a:solidFill>
                <a:latin typeface="Lato Light" pitchFamily="34" charset="0"/>
              </a:defRPr>
            </a:lvl5pPr>
            <a:lvl6pPr marL="2514600" indent="-228600" eaLnBrk="0" fontAlgn="base" hangingPunct="0">
              <a:spcBef>
                <a:spcPct val="0"/>
              </a:spcBef>
              <a:spcAft>
                <a:spcPct val="0"/>
              </a:spcAft>
              <a:defRPr>
                <a:solidFill>
                  <a:schemeClr val="tx1"/>
                </a:solidFill>
                <a:latin typeface="Lato Light" pitchFamily="34" charset="0"/>
              </a:defRPr>
            </a:lvl6pPr>
            <a:lvl7pPr marL="2971800" indent="-228600" eaLnBrk="0" fontAlgn="base" hangingPunct="0">
              <a:spcBef>
                <a:spcPct val="0"/>
              </a:spcBef>
              <a:spcAft>
                <a:spcPct val="0"/>
              </a:spcAft>
              <a:defRPr>
                <a:solidFill>
                  <a:schemeClr val="tx1"/>
                </a:solidFill>
                <a:latin typeface="Lato Light" pitchFamily="34" charset="0"/>
              </a:defRPr>
            </a:lvl7pPr>
            <a:lvl8pPr marL="3429000" indent="-228600" eaLnBrk="0" fontAlgn="base" hangingPunct="0">
              <a:spcBef>
                <a:spcPct val="0"/>
              </a:spcBef>
              <a:spcAft>
                <a:spcPct val="0"/>
              </a:spcAft>
              <a:defRPr>
                <a:solidFill>
                  <a:schemeClr val="tx1"/>
                </a:solidFill>
                <a:latin typeface="Lato Light" pitchFamily="34" charset="0"/>
              </a:defRPr>
            </a:lvl8pPr>
            <a:lvl9pPr marL="3886200" indent="-228600" eaLnBrk="0" fontAlgn="base" hangingPunct="0">
              <a:spcBef>
                <a:spcPct val="0"/>
              </a:spcBef>
              <a:spcAft>
                <a:spcPct val="0"/>
              </a:spcAft>
              <a:defRPr>
                <a:solidFill>
                  <a:schemeClr val="tx1"/>
                </a:solidFill>
                <a:latin typeface="Lato Light" pitchFamily="34" charset="0"/>
              </a:defRPr>
            </a:lvl9pPr>
          </a:lstStyle>
          <a:p>
            <a:pPr algn="r"/>
            <a:fld id="{CB9D7C40-1724-B749-AB2F-E3365F3EAC98}" type="slidenum">
              <a:rPr lang="en-GB" altLang="en-IT" sz="1200">
                <a:solidFill>
                  <a:srgbClr val="898989"/>
                </a:solidFill>
              </a:rPr>
              <a:pPr algn="r"/>
              <a:t>1</a:t>
            </a:fld>
            <a:endParaRPr lang="en-GB" altLang="en-IT" sz="1200">
              <a:solidFill>
                <a:srgbClr val="898989"/>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6" name="Slide Number Placeholder 7">
            <a:extLst>
              <a:ext uri="{FF2B5EF4-FFF2-40B4-BE49-F238E27FC236}">
                <a16:creationId xmlns:a16="http://schemas.microsoft.com/office/drawing/2014/main" id="{B4073DA8-4DB5-8144-BC0B-B7BBCDCAD6BD}"/>
              </a:ext>
            </a:extLst>
          </p:cNvPr>
          <p:cNvSpPr>
            <a:spLocks noGrp="1" noChangeArrowheads="1"/>
          </p:cNvSpPr>
          <p:nvPr>
            <p:ph type="sldNum" sz="quarter" idx="4294967295"/>
          </p:nvPr>
        </p:nvSpPr>
        <p:spPr bwMode="auto">
          <a:xfrm>
            <a:off x="9324975" y="5834063"/>
            <a:ext cx="2743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Lato Light" pitchFamily="34" charset="0"/>
              </a:defRPr>
            </a:lvl1pPr>
            <a:lvl2pPr marL="742950" indent="-285750">
              <a:defRPr>
                <a:solidFill>
                  <a:schemeClr val="tx1"/>
                </a:solidFill>
                <a:latin typeface="Lato Light" pitchFamily="34" charset="0"/>
              </a:defRPr>
            </a:lvl2pPr>
            <a:lvl3pPr marL="1143000" indent="-228600">
              <a:defRPr>
                <a:solidFill>
                  <a:schemeClr val="tx1"/>
                </a:solidFill>
                <a:latin typeface="Lato Light" pitchFamily="34" charset="0"/>
              </a:defRPr>
            </a:lvl3pPr>
            <a:lvl4pPr marL="1600200" indent="-228600">
              <a:defRPr>
                <a:solidFill>
                  <a:schemeClr val="tx1"/>
                </a:solidFill>
                <a:latin typeface="Lato Light" pitchFamily="34" charset="0"/>
              </a:defRPr>
            </a:lvl4pPr>
            <a:lvl5pPr marL="2057400" indent="-228600">
              <a:defRPr>
                <a:solidFill>
                  <a:schemeClr val="tx1"/>
                </a:solidFill>
                <a:latin typeface="Lato Light" pitchFamily="34" charset="0"/>
              </a:defRPr>
            </a:lvl5pPr>
            <a:lvl6pPr marL="2514600" indent="-228600" eaLnBrk="0" fontAlgn="base" hangingPunct="0">
              <a:spcBef>
                <a:spcPct val="0"/>
              </a:spcBef>
              <a:spcAft>
                <a:spcPct val="0"/>
              </a:spcAft>
              <a:defRPr>
                <a:solidFill>
                  <a:schemeClr val="tx1"/>
                </a:solidFill>
                <a:latin typeface="Lato Light" pitchFamily="34" charset="0"/>
              </a:defRPr>
            </a:lvl6pPr>
            <a:lvl7pPr marL="2971800" indent="-228600" eaLnBrk="0" fontAlgn="base" hangingPunct="0">
              <a:spcBef>
                <a:spcPct val="0"/>
              </a:spcBef>
              <a:spcAft>
                <a:spcPct val="0"/>
              </a:spcAft>
              <a:defRPr>
                <a:solidFill>
                  <a:schemeClr val="tx1"/>
                </a:solidFill>
                <a:latin typeface="Lato Light" pitchFamily="34" charset="0"/>
              </a:defRPr>
            </a:lvl7pPr>
            <a:lvl8pPr marL="3429000" indent="-228600" eaLnBrk="0" fontAlgn="base" hangingPunct="0">
              <a:spcBef>
                <a:spcPct val="0"/>
              </a:spcBef>
              <a:spcAft>
                <a:spcPct val="0"/>
              </a:spcAft>
              <a:defRPr>
                <a:solidFill>
                  <a:schemeClr val="tx1"/>
                </a:solidFill>
                <a:latin typeface="Lato Light" pitchFamily="34" charset="0"/>
              </a:defRPr>
            </a:lvl8pPr>
            <a:lvl9pPr marL="3886200" indent="-228600" eaLnBrk="0" fontAlgn="base" hangingPunct="0">
              <a:spcBef>
                <a:spcPct val="0"/>
              </a:spcBef>
              <a:spcAft>
                <a:spcPct val="0"/>
              </a:spcAft>
              <a:defRPr>
                <a:solidFill>
                  <a:schemeClr val="tx1"/>
                </a:solidFill>
                <a:latin typeface="Lato Light" pitchFamily="34" charset="0"/>
              </a:defRPr>
            </a:lvl9pPr>
          </a:lstStyle>
          <a:p>
            <a:pPr algn="r"/>
            <a:fld id="{E83D076E-637B-584D-94AE-A5B0FFE21251}" type="slidenum">
              <a:rPr lang="en-GB" altLang="en-IT" sz="1200">
                <a:solidFill>
                  <a:srgbClr val="898989"/>
                </a:solidFill>
              </a:rPr>
              <a:pPr algn="r"/>
              <a:t>10</a:t>
            </a:fld>
            <a:endParaRPr lang="en-GB" altLang="en-IT" sz="1200">
              <a:solidFill>
                <a:srgbClr val="898989"/>
              </a:solidFill>
            </a:endParaRPr>
          </a:p>
        </p:txBody>
      </p:sp>
      <p:sp>
        <p:nvSpPr>
          <p:cNvPr id="5" name="TextBox 4">
            <a:extLst>
              <a:ext uri="{FF2B5EF4-FFF2-40B4-BE49-F238E27FC236}">
                <a16:creationId xmlns:a16="http://schemas.microsoft.com/office/drawing/2014/main" id="{AE7B42AA-779E-E94F-A0D7-B9A3BF67D141}"/>
              </a:ext>
            </a:extLst>
          </p:cNvPr>
          <p:cNvSpPr txBox="1"/>
          <p:nvPr/>
        </p:nvSpPr>
        <p:spPr>
          <a:xfrm>
            <a:off x="0" y="1283512"/>
            <a:ext cx="12192000" cy="5019259"/>
          </a:xfrm>
          <a:prstGeom prst="rect">
            <a:avLst/>
          </a:prstGeom>
          <a:noFill/>
        </p:spPr>
        <p:txBody>
          <a:bodyPr wrap="square">
            <a:spAutoFit/>
          </a:bodyPr>
          <a:lstStyle/>
          <a:p>
            <a:pPr marL="542925" lvl="2" indent="-512763">
              <a:lnSpc>
                <a:spcPct val="150000"/>
              </a:lnSpc>
              <a:buFont typeface="+mj-lt"/>
              <a:buAutoNum type="arabicPeriod"/>
              <a:defRPr/>
            </a:pPr>
            <a:r>
              <a:rPr lang="en-US" sz="2400" dirty="0">
                <a:latin typeface="+mn-lt"/>
              </a:rPr>
              <a:t>An </a:t>
            </a:r>
            <a:r>
              <a:rPr lang="en-US" sz="2400" b="1" dirty="0">
                <a:latin typeface="+mn-lt"/>
              </a:rPr>
              <a:t>amended MDN</a:t>
            </a:r>
            <a:r>
              <a:rPr lang="en-US" sz="2400" dirty="0">
                <a:latin typeface="+mn-lt"/>
              </a:rPr>
              <a:t>, </a:t>
            </a:r>
            <a:r>
              <a:rPr lang="en-US" sz="2400" i="1" dirty="0">
                <a:latin typeface="+mn-lt"/>
              </a:rPr>
              <a:t>possibly by III/IV quarter of 2022</a:t>
            </a:r>
            <a:r>
              <a:rPr lang="en-US" sz="2400" dirty="0">
                <a:latin typeface="+mn-lt"/>
              </a:rPr>
              <a:t> together with revised vertical and horizontal block-exemption regulations;</a:t>
            </a:r>
          </a:p>
          <a:p>
            <a:pPr marL="542925" lvl="2" indent="-512763">
              <a:lnSpc>
                <a:spcPct val="150000"/>
              </a:lnSpc>
              <a:buFont typeface="+mj-lt"/>
              <a:buAutoNum type="arabicPeriod"/>
              <a:defRPr/>
            </a:pPr>
            <a:r>
              <a:rPr lang="en-US" sz="2400" dirty="0">
                <a:latin typeface="+mn-lt"/>
              </a:rPr>
              <a:t>Always a </a:t>
            </a:r>
            <a:r>
              <a:rPr lang="en-US" sz="2400" b="1" dirty="0">
                <a:latin typeface="+mn-lt"/>
              </a:rPr>
              <a:t>future-proof notice codifying established general principles </a:t>
            </a:r>
            <a:r>
              <a:rPr lang="en-US" sz="2400" dirty="0">
                <a:latin typeface="+mn-lt"/>
              </a:rPr>
              <a:t>applicable across industries </a:t>
            </a:r>
            <a:r>
              <a:rPr lang="en-US" sz="2400" dirty="0">
                <a:latin typeface="+mn-lt"/>
                <a:sym typeface="Wingdings" pitchFamily="2" charset="2"/>
              </a:rPr>
              <a:t> no detailed repertory of case law and practices nor speculation of unsettled and evolving issues; </a:t>
            </a:r>
          </a:p>
          <a:p>
            <a:pPr marL="542925" lvl="2" indent="-512763">
              <a:lnSpc>
                <a:spcPct val="150000"/>
              </a:lnSpc>
              <a:buFont typeface="+mj-lt"/>
              <a:buAutoNum type="arabicPeriod"/>
              <a:defRPr/>
            </a:pPr>
            <a:r>
              <a:rPr lang="en-US" sz="2400" dirty="0">
                <a:latin typeface="+mn-lt"/>
                <a:sym typeface="Wingdings" pitchFamily="2" charset="2"/>
              </a:rPr>
              <a:t>Specific guidance on </a:t>
            </a:r>
            <a:r>
              <a:rPr lang="en-US" sz="2400" b="1" dirty="0">
                <a:latin typeface="+mn-lt"/>
                <a:sym typeface="Wingdings" pitchFamily="2" charset="2"/>
              </a:rPr>
              <a:t>limited issues of digital and cluster markets </a:t>
            </a:r>
            <a:r>
              <a:rPr lang="en-US" sz="2400" dirty="0">
                <a:latin typeface="+mn-lt"/>
                <a:sym typeface="Wingdings" pitchFamily="2" charset="2"/>
              </a:rPr>
              <a:t>(following the layout of aftermarkets and chains of substitution);</a:t>
            </a:r>
          </a:p>
          <a:p>
            <a:pPr marL="542925" lvl="2" indent="-512763">
              <a:lnSpc>
                <a:spcPct val="150000"/>
              </a:lnSpc>
              <a:buFont typeface="+mj-lt"/>
              <a:buAutoNum type="arabicPeriod"/>
              <a:defRPr/>
            </a:pPr>
            <a:r>
              <a:rPr lang="en-US" sz="2400" b="1" dirty="0">
                <a:latin typeface="+mn-lt"/>
                <a:sym typeface="Wingdings" pitchFamily="2" charset="2"/>
              </a:rPr>
              <a:t>Formal updates</a:t>
            </a:r>
            <a:r>
              <a:rPr lang="en-US" sz="2400" dirty="0">
                <a:latin typeface="+mn-lt"/>
                <a:sym typeface="Wingdings" pitchFamily="2" charset="2"/>
              </a:rPr>
              <a:t> in the style of modern EC soft law instruments (</a:t>
            </a:r>
            <a:r>
              <a:rPr lang="en-US" sz="2400" b="1" dirty="0">
                <a:latin typeface="+mn-lt"/>
                <a:sym typeface="Wingdings" pitchFamily="2" charset="2"/>
              </a:rPr>
              <a:t>more references and examples</a:t>
            </a:r>
            <a:r>
              <a:rPr lang="en-US" sz="2400" dirty="0">
                <a:latin typeface="+mn-lt"/>
                <a:sym typeface="Wingdings" pitchFamily="2" charset="2"/>
              </a:rPr>
              <a:t>)  user-friendliness.</a:t>
            </a:r>
          </a:p>
        </p:txBody>
      </p:sp>
      <p:sp>
        <p:nvSpPr>
          <p:cNvPr id="8" name="TextBox 7">
            <a:extLst>
              <a:ext uri="{FF2B5EF4-FFF2-40B4-BE49-F238E27FC236}">
                <a16:creationId xmlns:a16="http://schemas.microsoft.com/office/drawing/2014/main" id="{1385B0CB-D93C-8E43-9AA8-A2C543C997E6}"/>
              </a:ext>
            </a:extLst>
          </p:cNvPr>
          <p:cNvSpPr txBox="1"/>
          <p:nvPr/>
        </p:nvSpPr>
        <p:spPr>
          <a:xfrm>
            <a:off x="1808321" y="58647"/>
            <a:ext cx="7996238" cy="1200329"/>
          </a:xfrm>
          <a:prstGeom prst="rect">
            <a:avLst/>
          </a:prstGeom>
          <a:noFill/>
        </p:spPr>
        <p:txBody>
          <a:bodyPr wrap="square">
            <a:spAutoFit/>
          </a:bodyPr>
          <a:lstStyle/>
          <a:p>
            <a:pPr algn="ctr" eaLnBrk="1" fontAlgn="auto" hangingPunct="1">
              <a:spcBef>
                <a:spcPts val="0"/>
              </a:spcBef>
              <a:spcAft>
                <a:spcPts val="0"/>
              </a:spcAft>
              <a:defRPr/>
            </a:pPr>
            <a:r>
              <a:rPr lang="en-US" sz="3600" b="1" dirty="0">
                <a:solidFill>
                  <a:srgbClr val="2E75B6"/>
                </a:solidFill>
                <a:latin typeface="+mj-lt"/>
              </a:rPr>
              <a:t>Market Definition Notice Evaluation</a:t>
            </a:r>
          </a:p>
          <a:p>
            <a:pPr algn="ctr" eaLnBrk="1" fontAlgn="auto" hangingPunct="1">
              <a:spcBef>
                <a:spcPts val="0"/>
              </a:spcBef>
              <a:spcAft>
                <a:spcPts val="0"/>
              </a:spcAft>
              <a:defRPr/>
            </a:pPr>
            <a:r>
              <a:rPr lang="en-US" sz="3600" i="1" dirty="0">
                <a:solidFill>
                  <a:srgbClr val="2E75B6"/>
                </a:solidFill>
                <a:latin typeface="+mj-lt"/>
              </a:rPr>
              <a:t>What to Expect</a:t>
            </a:r>
          </a:p>
        </p:txBody>
      </p:sp>
    </p:spTree>
    <p:extLst>
      <p:ext uri="{BB962C8B-B14F-4D97-AF65-F5344CB8AC3E}">
        <p14:creationId xmlns:p14="http://schemas.microsoft.com/office/powerpoint/2010/main" val="2891014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439DBA0-9637-934A-A540-6F2FD7471370}"/>
              </a:ext>
            </a:extLst>
          </p:cNvPr>
          <p:cNvSpPr txBox="1"/>
          <p:nvPr/>
        </p:nvSpPr>
        <p:spPr>
          <a:xfrm>
            <a:off x="123825" y="1225671"/>
            <a:ext cx="11707812" cy="1997535"/>
          </a:xfrm>
          <a:prstGeom prst="rect">
            <a:avLst/>
          </a:prstGeom>
          <a:noFill/>
        </p:spPr>
        <p:txBody>
          <a:bodyPr wrap="square">
            <a:spAutoFit/>
          </a:bodyPr>
          <a:lstStyle/>
          <a:p>
            <a:pPr eaLnBrk="1" fontAlgn="auto" hangingPunct="1">
              <a:lnSpc>
                <a:spcPct val="150000"/>
              </a:lnSpc>
              <a:spcBef>
                <a:spcPts val="0"/>
              </a:spcBef>
              <a:spcAft>
                <a:spcPts val="0"/>
              </a:spcAft>
              <a:defRPr/>
            </a:pPr>
            <a:r>
              <a:rPr lang="en-US" sz="4400" b="1" dirty="0">
                <a:solidFill>
                  <a:srgbClr val="2E75B6"/>
                </a:solidFill>
                <a:latin typeface="+mj-lt"/>
              </a:rPr>
              <a:t>Florence Competition Autumn Conference</a:t>
            </a:r>
          </a:p>
          <a:p>
            <a:pPr eaLnBrk="1" fontAlgn="auto" hangingPunct="1">
              <a:lnSpc>
                <a:spcPct val="150000"/>
              </a:lnSpc>
              <a:spcBef>
                <a:spcPts val="0"/>
              </a:spcBef>
              <a:spcAft>
                <a:spcPts val="0"/>
              </a:spcAft>
              <a:defRPr/>
            </a:pPr>
            <a:r>
              <a:rPr lang="en-US" sz="4400" b="1" i="1" dirty="0">
                <a:solidFill>
                  <a:srgbClr val="2E75B6"/>
                </a:solidFill>
                <a:latin typeface="+mj-lt"/>
              </a:rPr>
              <a:t>Revision of the Market Definition Notice</a:t>
            </a:r>
          </a:p>
        </p:txBody>
      </p:sp>
      <p:sp>
        <p:nvSpPr>
          <p:cNvPr id="9220" name="Slide Number Placeholder 1">
            <a:extLst>
              <a:ext uri="{FF2B5EF4-FFF2-40B4-BE49-F238E27FC236}">
                <a16:creationId xmlns:a16="http://schemas.microsoft.com/office/drawing/2014/main" id="{CFE25862-F903-DB42-876F-59B379049D61}"/>
              </a:ext>
            </a:extLst>
          </p:cNvPr>
          <p:cNvSpPr>
            <a:spLocks noGrp="1" noChangeArrowheads="1"/>
          </p:cNvSpPr>
          <p:nvPr>
            <p:ph type="sldNum" sz="quarter" idx="4294967295"/>
          </p:nvPr>
        </p:nvSpPr>
        <p:spPr bwMode="auto">
          <a:xfrm>
            <a:off x="9324975" y="5834063"/>
            <a:ext cx="2743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Lato Light" pitchFamily="34" charset="0"/>
              </a:defRPr>
            </a:lvl1pPr>
            <a:lvl2pPr marL="742950" indent="-285750">
              <a:defRPr>
                <a:solidFill>
                  <a:schemeClr val="tx1"/>
                </a:solidFill>
                <a:latin typeface="Lato Light" pitchFamily="34" charset="0"/>
              </a:defRPr>
            </a:lvl2pPr>
            <a:lvl3pPr marL="1143000" indent="-228600">
              <a:defRPr>
                <a:solidFill>
                  <a:schemeClr val="tx1"/>
                </a:solidFill>
                <a:latin typeface="Lato Light" pitchFamily="34" charset="0"/>
              </a:defRPr>
            </a:lvl3pPr>
            <a:lvl4pPr marL="1600200" indent="-228600">
              <a:defRPr>
                <a:solidFill>
                  <a:schemeClr val="tx1"/>
                </a:solidFill>
                <a:latin typeface="Lato Light" pitchFamily="34" charset="0"/>
              </a:defRPr>
            </a:lvl4pPr>
            <a:lvl5pPr marL="2057400" indent="-228600">
              <a:defRPr>
                <a:solidFill>
                  <a:schemeClr val="tx1"/>
                </a:solidFill>
                <a:latin typeface="Lato Light" pitchFamily="34" charset="0"/>
              </a:defRPr>
            </a:lvl5pPr>
            <a:lvl6pPr marL="2514600" indent="-228600" eaLnBrk="0" fontAlgn="base" hangingPunct="0">
              <a:spcBef>
                <a:spcPct val="0"/>
              </a:spcBef>
              <a:spcAft>
                <a:spcPct val="0"/>
              </a:spcAft>
              <a:defRPr>
                <a:solidFill>
                  <a:schemeClr val="tx1"/>
                </a:solidFill>
                <a:latin typeface="Lato Light" pitchFamily="34" charset="0"/>
              </a:defRPr>
            </a:lvl6pPr>
            <a:lvl7pPr marL="2971800" indent="-228600" eaLnBrk="0" fontAlgn="base" hangingPunct="0">
              <a:spcBef>
                <a:spcPct val="0"/>
              </a:spcBef>
              <a:spcAft>
                <a:spcPct val="0"/>
              </a:spcAft>
              <a:defRPr>
                <a:solidFill>
                  <a:schemeClr val="tx1"/>
                </a:solidFill>
                <a:latin typeface="Lato Light" pitchFamily="34" charset="0"/>
              </a:defRPr>
            </a:lvl7pPr>
            <a:lvl8pPr marL="3429000" indent="-228600" eaLnBrk="0" fontAlgn="base" hangingPunct="0">
              <a:spcBef>
                <a:spcPct val="0"/>
              </a:spcBef>
              <a:spcAft>
                <a:spcPct val="0"/>
              </a:spcAft>
              <a:defRPr>
                <a:solidFill>
                  <a:schemeClr val="tx1"/>
                </a:solidFill>
                <a:latin typeface="Lato Light" pitchFamily="34" charset="0"/>
              </a:defRPr>
            </a:lvl8pPr>
            <a:lvl9pPr marL="3886200" indent="-228600" eaLnBrk="0" fontAlgn="base" hangingPunct="0">
              <a:spcBef>
                <a:spcPct val="0"/>
              </a:spcBef>
              <a:spcAft>
                <a:spcPct val="0"/>
              </a:spcAft>
              <a:defRPr>
                <a:solidFill>
                  <a:schemeClr val="tx1"/>
                </a:solidFill>
                <a:latin typeface="Lato Light" pitchFamily="34" charset="0"/>
              </a:defRPr>
            </a:lvl9pPr>
          </a:lstStyle>
          <a:p>
            <a:pPr algn="r"/>
            <a:fld id="{CB9D7C40-1724-B749-AB2F-E3365F3EAC98}" type="slidenum">
              <a:rPr lang="en-GB" altLang="en-IT" sz="1200">
                <a:solidFill>
                  <a:srgbClr val="898989"/>
                </a:solidFill>
              </a:rPr>
              <a:pPr algn="r"/>
              <a:t>11</a:t>
            </a:fld>
            <a:endParaRPr lang="en-GB" altLang="en-IT" sz="1200" dirty="0">
              <a:solidFill>
                <a:srgbClr val="898989"/>
              </a:solidFill>
            </a:endParaRPr>
          </a:p>
        </p:txBody>
      </p:sp>
      <p:sp>
        <p:nvSpPr>
          <p:cNvPr id="7" name="Rounded Rectangle 7">
            <a:extLst>
              <a:ext uri="{FF2B5EF4-FFF2-40B4-BE49-F238E27FC236}">
                <a16:creationId xmlns:a16="http://schemas.microsoft.com/office/drawing/2014/main" id="{0DAFC360-BC1D-CD48-A53E-747903EB04C0}"/>
              </a:ext>
            </a:extLst>
          </p:cNvPr>
          <p:cNvSpPr/>
          <p:nvPr/>
        </p:nvSpPr>
        <p:spPr>
          <a:xfrm>
            <a:off x="4284662" y="3293700"/>
            <a:ext cx="3386138" cy="954087"/>
          </a:xfrm>
          <a:custGeom>
            <a:avLst/>
            <a:gdLst>
              <a:gd name="connsiteX0" fmla="*/ 0 w 3386137"/>
              <a:gd name="connsiteY0" fmla="*/ 159021 h 954107"/>
              <a:gd name="connsiteX1" fmla="*/ 159021 w 3386137"/>
              <a:gd name="connsiteY1" fmla="*/ 0 h 954107"/>
              <a:gd name="connsiteX2" fmla="*/ 3227116 w 3386137"/>
              <a:gd name="connsiteY2" fmla="*/ 0 h 954107"/>
              <a:gd name="connsiteX3" fmla="*/ 3386137 w 3386137"/>
              <a:gd name="connsiteY3" fmla="*/ 159021 h 954107"/>
              <a:gd name="connsiteX4" fmla="*/ 3386137 w 3386137"/>
              <a:gd name="connsiteY4" fmla="*/ 795086 h 954107"/>
              <a:gd name="connsiteX5" fmla="*/ 3227116 w 3386137"/>
              <a:gd name="connsiteY5" fmla="*/ 954107 h 954107"/>
              <a:gd name="connsiteX6" fmla="*/ 159021 w 3386137"/>
              <a:gd name="connsiteY6" fmla="*/ 954107 h 954107"/>
              <a:gd name="connsiteX7" fmla="*/ 0 w 3386137"/>
              <a:gd name="connsiteY7" fmla="*/ 795086 h 954107"/>
              <a:gd name="connsiteX8" fmla="*/ 0 w 3386137"/>
              <a:gd name="connsiteY8" fmla="*/ 159021 h 95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86137" h="954107" extrusionOk="0">
                <a:moveTo>
                  <a:pt x="0" y="159021"/>
                </a:moveTo>
                <a:cubicBezTo>
                  <a:pt x="-13139" y="63092"/>
                  <a:pt x="68947" y="844"/>
                  <a:pt x="159021" y="0"/>
                </a:cubicBezTo>
                <a:cubicBezTo>
                  <a:pt x="548991" y="132882"/>
                  <a:pt x="1917300" y="-84951"/>
                  <a:pt x="3227116" y="0"/>
                </a:cubicBezTo>
                <a:cubicBezTo>
                  <a:pt x="3311413" y="3445"/>
                  <a:pt x="3385516" y="74631"/>
                  <a:pt x="3386137" y="159021"/>
                </a:cubicBezTo>
                <a:cubicBezTo>
                  <a:pt x="3401298" y="428495"/>
                  <a:pt x="3331827" y="571967"/>
                  <a:pt x="3386137" y="795086"/>
                </a:cubicBezTo>
                <a:cubicBezTo>
                  <a:pt x="3388722" y="883218"/>
                  <a:pt x="3320186" y="943312"/>
                  <a:pt x="3227116" y="954107"/>
                </a:cubicBezTo>
                <a:cubicBezTo>
                  <a:pt x="1918611" y="1041746"/>
                  <a:pt x="1364833" y="881428"/>
                  <a:pt x="159021" y="954107"/>
                </a:cubicBezTo>
                <a:cubicBezTo>
                  <a:pt x="70946" y="951723"/>
                  <a:pt x="-2366" y="886199"/>
                  <a:pt x="0" y="795086"/>
                </a:cubicBezTo>
                <a:cubicBezTo>
                  <a:pt x="17100" y="484612"/>
                  <a:pt x="46765" y="423558"/>
                  <a:pt x="0" y="159021"/>
                </a:cubicBezTo>
                <a:close/>
              </a:path>
            </a:pathLst>
          </a:custGeom>
          <a:noFill/>
          <a:ln w="76200">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T"/>
          </a:p>
        </p:txBody>
      </p:sp>
      <p:sp>
        <p:nvSpPr>
          <p:cNvPr id="8" name="TextBox 7">
            <a:extLst>
              <a:ext uri="{FF2B5EF4-FFF2-40B4-BE49-F238E27FC236}">
                <a16:creationId xmlns:a16="http://schemas.microsoft.com/office/drawing/2014/main" id="{7667C350-0E9E-AC49-839E-92E8CC3E322D}"/>
              </a:ext>
            </a:extLst>
          </p:cNvPr>
          <p:cNvSpPr txBox="1"/>
          <p:nvPr/>
        </p:nvSpPr>
        <p:spPr>
          <a:xfrm>
            <a:off x="4284662" y="3360375"/>
            <a:ext cx="3386138" cy="830262"/>
          </a:xfrm>
          <a:prstGeom prst="rect">
            <a:avLst/>
          </a:prstGeom>
          <a:noFill/>
        </p:spPr>
        <p:txBody>
          <a:bodyPr>
            <a:spAutoFit/>
          </a:bodyPr>
          <a:lstStyle/>
          <a:p>
            <a:pPr eaLnBrk="1" fontAlgn="auto" hangingPunct="1">
              <a:spcBef>
                <a:spcPts val="0"/>
              </a:spcBef>
              <a:spcAft>
                <a:spcPts val="0"/>
              </a:spcAft>
              <a:defRPr/>
            </a:pPr>
            <a:r>
              <a:rPr lang="en-US" sz="4800" b="1" dirty="0">
                <a:solidFill>
                  <a:srgbClr val="2E75B6"/>
                </a:solidFill>
                <a:latin typeface="+mj-lt"/>
              </a:rPr>
              <a:t>Thank You!</a:t>
            </a:r>
          </a:p>
        </p:txBody>
      </p:sp>
      <p:sp>
        <p:nvSpPr>
          <p:cNvPr id="9" name="TextBox 8">
            <a:extLst>
              <a:ext uri="{FF2B5EF4-FFF2-40B4-BE49-F238E27FC236}">
                <a16:creationId xmlns:a16="http://schemas.microsoft.com/office/drawing/2014/main" id="{3857AE9E-0D47-E846-8494-ED70F6E281F4}"/>
              </a:ext>
            </a:extLst>
          </p:cNvPr>
          <p:cNvSpPr txBox="1"/>
          <p:nvPr/>
        </p:nvSpPr>
        <p:spPr>
          <a:xfrm>
            <a:off x="917221" y="5693222"/>
            <a:ext cx="8845929" cy="461665"/>
          </a:xfrm>
          <a:prstGeom prst="rect">
            <a:avLst/>
          </a:prstGeom>
          <a:noFill/>
        </p:spPr>
        <p:txBody>
          <a:bodyPr wrap="square">
            <a:spAutoFit/>
          </a:bodyPr>
          <a:lstStyle/>
          <a:p>
            <a:pPr eaLnBrk="1" fontAlgn="auto" hangingPunct="1">
              <a:spcBef>
                <a:spcPts val="0"/>
              </a:spcBef>
              <a:spcAft>
                <a:spcPts val="0"/>
              </a:spcAft>
              <a:defRPr/>
            </a:pPr>
            <a:r>
              <a:rPr lang="en-US" sz="2400" spc="300" dirty="0">
                <a:solidFill>
                  <a:schemeClr val="tx2">
                    <a:lumMod val="75000"/>
                    <a:lumOff val="25000"/>
                  </a:schemeClr>
                </a:solidFill>
                <a:latin typeface="+mj-lt"/>
              </a:rPr>
              <a:t>@</a:t>
            </a:r>
            <a:r>
              <a:rPr lang="en-US" sz="2400" spc="300" dirty="0" err="1">
                <a:solidFill>
                  <a:schemeClr val="tx2">
                    <a:lumMod val="75000"/>
                    <a:lumOff val="25000"/>
                  </a:schemeClr>
                </a:solidFill>
                <a:latin typeface="+mj-lt"/>
              </a:rPr>
              <a:t>PLParcu</a:t>
            </a:r>
            <a:r>
              <a:rPr lang="en-US" sz="2400" spc="300" dirty="0">
                <a:solidFill>
                  <a:schemeClr val="tx2">
                    <a:lumMod val="75000"/>
                    <a:lumOff val="25000"/>
                  </a:schemeClr>
                </a:solidFill>
                <a:latin typeface="+mj-lt"/>
              </a:rPr>
              <a:t>		</a:t>
            </a:r>
            <a:r>
              <a:rPr lang="en-US" sz="2400" spc="300" dirty="0" err="1">
                <a:solidFill>
                  <a:schemeClr val="tx2">
                    <a:lumMod val="75000"/>
                    <a:lumOff val="25000"/>
                  </a:schemeClr>
                </a:solidFill>
                <a:latin typeface="+mj-lt"/>
              </a:rPr>
              <a:t>linkedin.com</a:t>
            </a:r>
            <a:r>
              <a:rPr lang="en-US" sz="2400" spc="300" dirty="0">
                <a:solidFill>
                  <a:schemeClr val="tx2">
                    <a:lumMod val="75000"/>
                    <a:lumOff val="25000"/>
                  </a:schemeClr>
                </a:solidFill>
                <a:latin typeface="+mj-lt"/>
              </a:rPr>
              <a:t>/in/pier-</a:t>
            </a:r>
            <a:r>
              <a:rPr lang="en-US" sz="2400" spc="300" dirty="0" err="1">
                <a:solidFill>
                  <a:schemeClr val="tx2">
                    <a:lumMod val="75000"/>
                    <a:lumOff val="25000"/>
                  </a:schemeClr>
                </a:solidFill>
                <a:latin typeface="+mj-lt"/>
              </a:rPr>
              <a:t>luigi</a:t>
            </a:r>
            <a:r>
              <a:rPr lang="en-US" sz="2400" spc="300" dirty="0">
                <a:solidFill>
                  <a:schemeClr val="tx2">
                    <a:lumMod val="75000"/>
                    <a:lumOff val="25000"/>
                  </a:schemeClr>
                </a:solidFill>
                <a:latin typeface="+mj-lt"/>
              </a:rPr>
              <a:t>-</a:t>
            </a:r>
            <a:r>
              <a:rPr lang="en-US" sz="2400" spc="300" dirty="0" err="1">
                <a:solidFill>
                  <a:schemeClr val="tx2">
                    <a:lumMod val="75000"/>
                    <a:lumOff val="25000"/>
                  </a:schemeClr>
                </a:solidFill>
                <a:latin typeface="+mj-lt"/>
              </a:rPr>
              <a:t>parcu</a:t>
            </a:r>
            <a:endParaRPr lang="en-US" sz="2400" spc="300" dirty="0">
              <a:solidFill>
                <a:schemeClr val="tx2">
                  <a:lumMod val="75000"/>
                  <a:lumOff val="25000"/>
                </a:schemeClr>
              </a:solidFill>
              <a:latin typeface="+mj-lt"/>
            </a:endParaRPr>
          </a:p>
        </p:txBody>
      </p:sp>
      <p:pic>
        <p:nvPicPr>
          <p:cNvPr id="10" name="Picture 9" descr="Icon&#10;&#10;Description automatically generated">
            <a:extLst>
              <a:ext uri="{FF2B5EF4-FFF2-40B4-BE49-F238E27FC236}">
                <a16:creationId xmlns:a16="http://schemas.microsoft.com/office/drawing/2014/main" id="{3A6FA6B2-5E24-AB4A-ADB4-29C9E9DF7B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31993" y="5578177"/>
            <a:ext cx="675127" cy="675127"/>
          </a:xfrm>
          <a:prstGeom prst="rect">
            <a:avLst/>
          </a:prstGeom>
        </p:spPr>
      </p:pic>
      <p:pic>
        <p:nvPicPr>
          <p:cNvPr id="11" name="Picture 10" descr="Logo, company name&#10;&#10;Description automatically generated">
            <a:extLst>
              <a:ext uri="{FF2B5EF4-FFF2-40B4-BE49-F238E27FC236}">
                <a16:creationId xmlns:a16="http://schemas.microsoft.com/office/drawing/2014/main" id="{6CE1099C-DE3E-E74D-B6C5-56CDE67445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2094" y="5578177"/>
            <a:ext cx="675127" cy="675127"/>
          </a:xfrm>
          <a:prstGeom prst="rect">
            <a:avLst/>
          </a:prstGeom>
        </p:spPr>
      </p:pic>
      <p:sp>
        <p:nvSpPr>
          <p:cNvPr id="12" name="TextBox 11">
            <a:extLst>
              <a:ext uri="{FF2B5EF4-FFF2-40B4-BE49-F238E27FC236}">
                <a16:creationId xmlns:a16="http://schemas.microsoft.com/office/drawing/2014/main" id="{0CA5AC47-81E5-EA48-B92E-8558557AB5C6}"/>
              </a:ext>
            </a:extLst>
          </p:cNvPr>
          <p:cNvSpPr txBox="1"/>
          <p:nvPr/>
        </p:nvSpPr>
        <p:spPr>
          <a:xfrm>
            <a:off x="242094" y="4237360"/>
            <a:ext cx="4041775" cy="461963"/>
          </a:xfrm>
          <a:prstGeom prst="rect">
            <a:avLst/>
          </a:prstGeom>
          <a:noFill/>
        </p:spPr>
        <p:txBody>
          <a:bodyPr wrap="none">
            <a:spAutoFit/>
          </a:bodyPr>
          <a:lstStyle/>
          <a:p>
            <a:pPr algn="ctr" eaLnBrk="1" fontAlgn="auto" hangingPunct="1">
              <a:spcBef>
                <a:spcPts val="0"/>
              </a:spcBef>
              <a:spcAft>
                <a:spcPts val="0"/>
              </a:spcAft>
              <a:defRPr/>
            </a:pPr>
            <a:r>
              <a:rPr lang="en-US" sz="2400" b="1" spc="300" dirty="0">
                <a:solidFill>
                  <a:schemeClr val="tx2">
                    <a:lumMod val="75000"/>
                    <a:lumOff val="25000"/>
                  </a:schemeClr>
                </a:solidFill>
                <a:latin typeface="+mj-lt"/>
              </a:rPr>
              <a:t>Prof. Pier Luigi </a:t>
            </a:r>
            <a:r>
              <a:rPr lang="en-US" sz="2400" b="1" spc="300" dirty="0" err="1">
                <a:solidFill>
                  <a:schemeClr val="tx2">
                    <a:lumMod val="75000"/>
                    <a:lumOff val="25000"/>
                  </a:schemeClr>
                </a:solidFill>
                <a:latin typeface="+mj-lt"/>
              </a:rPr>
              <a:t>Parcu</a:t>
            </a:r>
            <a:endParaRPr lang="en-US" sz="2400" b="1" spc="300" dirty="0">
              <a:solidFill>
                <a:schemeClr val="tx2">
                  <a:lumMod val="75000"/>
                  <a:lumOff val="25000"/>
                </a:schemeClr>
              </a:solidFill>
              <a:latin typeface="+mj-lt"/>
            </a:endParaRPr>
          </a:p>
        </p:txBody>
      </p:sp>
      <p:sp>
        <p:nvSpPr>
          <p:cNvPr id="13" name="TextBox 12">
            <a:extLst>
              <a:ext uri="{FF2B5EF4-FFF2-40B4-BE49-F238E27FC236}">
                <a16:creationId xmlns:a16="http://schemas.microsoft.com/office/drawing/2014/main" id="{8FEA5449-2225-884C-8AFA-4A1ED462D0D9}"/>
              </a:ext>
            </a:extLst>
          </p:cNvPr>
          <p:cNvSpPr txBox="1"/>
          <p:nvPr/>
        </p:nvSpPr>
        <p:spPr>
          <a:xfrm>
            <a:off x="212727" y="5092591"/>
            <a:ext cx="11707812" cy="461665"/>
          </a:xfrm>
          <a:prstGeom prst="rect">
            <a:avLst/>
          </a:prstGeom>
          <a:noFill/>
        </p:spPr>
        <p:txBody>
          <a:bodyPr wrap="square">
            <a:spAutoFit/>
          </a:bodyPr>
          <a:lstStyle/>
          <a:p>
            <a:pPr eaLnBrk="1" fontAlgn="auto" hangingPunct="1">
              <a:spcBef>
                <a:spcPts val="0"/>
              </a:spcBef>
              <a:spcAft>
                <a:spcPts val="0"/>
              </a:spcAft>
              <a:defRPr/>
            </a:pPr>
            <a:r>
              <a:rPr lang="en-US" sz="2400" spc="300" dirty="0">
                <a:solidFill>
                  <a:schemeClr val="tx2">
                    <a:lumMod val="75000"/>
                    <a:lumOff val="25000"/>
                  </a:schemeClr>
                </a:solidFill>
              </a:rPr>
              <a:t>8 October 2021, European University Institute</a:t>
            </a:r>
          </a:p>
        </p:txBody>
      </p:sp>
      <p:sp>
        <p:nvSpPr>
          <p:cNvPr id="14" name="TextBox 13">
            <a:extLst>
              <a:ext uri="{FF2B5EF4-FFF2-40B4-BE49-F238E27FC236}">
                <a16:creationId xmlns:a16="http://schemas.microsoft.com/office/drawing/2014/main" id="{89F41BB4-2BCB-AA46-A6DE-AA864C2307A3}"/>
              </a:ext>
            </a:extLst>
          </p:cNvPr>
          <p:cNvSpPr txBox="1"/>
          <p:nvPr/>
        </p:nvSpPr>
        <p:spPr>
          <a:xfrm>
            <a:off x="242094" y="4665125"/>
            <a:ext cx="11707812" cy="461665"/>
          </a:xfrm>
          <a:prstGeom prst="rect">
            <a:avLst/>
          </a:prstGeom>
          <a:noFill/>
        </p:spPr>
        <p:txBody>
          <a:bodyPr wrap="square">
            <a:spAutoFit/>
          </a:bodyPr>
          <a:lstStyle/>
          <a:p>
            <a:pPr eaLnBrk="1" fontAlgn="auto" hangingPunct="1">
              <a:spcBef>
                <a:spcPts val="0"/>
              </a:spcBef>
              <a:spcAft>
                <a:spcPts val="0"/>
              </a:spcAft>
              <a:defRPr/>
            </a:pPr>
            <a:r>
              <a:rPr lang="en-US" sz="2400" spc="300" dirty="0">
                <a:solidFill>
                  <a:schemeClr val="tx2">
                    <a:lumMod val="75000"/>
                    <a:lumOff val="25000"/>
                  </a:schemeClr>
                </a:solidFill>
                <a:latin typeface="+mj-lt"/>
              </a:rPr>
              <a:t>Florence Competition Autumn Conference</a:t>
            </a:r>
            <a:endParaRPr lang="en-US" sz="2400" spc="300" dirty="0">
              <a:solidFill>
                <a:schemeClr val="tx2">
                  <a:lumMod val="75000"/>
                  <a:lumOff val="25000"/>
                </a:schemeClr>
              </a:solidFill>
            </a:endParaRPr>
          </a:p>
        </p:txBody>
      </p:sp>
    </p:spTree>
    <p:extLst>
      <p:ext uri="{BB962C8B-B14F-4D97-AF65-F5344CB8AC3E}">
        <p14:creationId xmlns:p14="http://schemas.microsoft.com/office/powerpoint/2010/main" val="608326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E8E93B04-C45C-DD43-8B42-C3052A9B186F}"/>
              </a:ext>
            </a:extLst>
          </p:cNvPr>
          <p:cNvSpPr txBox="1"/>
          <p:nvPr/>
        </p:nvSpPr>
        <p:spPr>
          <a:xfrm>
            <a:off x="3903967" y="212725"/>
            <a:ext cx="3942747" cy="646331"/>
          </a:xfrm>
          <a:prstGeom prst="rect">
            <a:avLst/>
          </a:prstGeom>
          <a:noFill/>
        </p:spPr>
        <p:txBody>
          <a:bodyPr wrap="none">
            <a:spAutoFit/>
          </a:bodyPr>
          <a:lstStyle/>
          <a:p>
            <a:pPr algn="ctr" eaLnBrk="1" fontAlgn="auto" hangingPunct="1">
              <a:spcBef>
                <a:spcPts val="0"/>
              </a:spcBef>
              <a:spcAft>
                <a:spcPts val="0"/>
              </a:spcAft>
              <a:defRPr/>
            </a:pPr>
            <a:r>
              <a:rPr lang="en-US" sz="3600" b="1" dirty="0">
                <a:solidFill>
                  <a:srgbClr val="2E75B6"/>
                </a:solidFill>
                <a:latin typeface="+mj-lt"/>
              </a:rPr>
              <a:t>Relevant Markets</a:t>
            </a:r>
          </a:p>
        </p:txBody>
      </p:sp>
      <p:sp>
        <p:nvSpPr>
          <p:cNvPr id="16" name="TextBox 15">
            <a:extLst>
              <a:ext uri="{FF2B5EF4-FFF2-40B4-BE49-F238E27FC236}">
                <a16:creationId xmlns:a16="http://schemas.microsoft.com/office/drawing/2014/main" id="{B7B1672D-3349-FE48-B8CA-4F169248C0A3}"/>
              </a:ext>
            </a:extLst>
          </p:cNvPr>
          <p:cNvSpPr txBox="1"/>
          <p:nvPr/>
        </p:nvSpPr>
        <p:spPr>
          <a:xfrm>
            <a:off x="399771" y="1450975"/>
            <a:ext cx="2685030" cy="338554"/>
          </a:xfrm>
          <a:prstGeom prst="rect">
            <a:avLst/>
          </a:prstGeom>
          <a:noFill/>
        </p:spPr>
        <p:txBody>
          <a:bodyPr wrap="none">
            <a:spAutoFit/>
          </a:bodyPr>
          <a:lstStyle/>
          <a:p>
            <a:pPr algn="ctr" eaLnBrk="1" fontAlgn="auto" hangingPunct="1">
              <a:spcBef>
                <a:spcPts val="0"/>
              </a:spcBef>
              <a:spcAft>
                <a:spcPts val="0"/>
              </a:spcAft>
              <a:defRPr/>
            </a:pPr>
            <a:r>
              <a:rPr lang="en-US" sz="1600" b="1" i="1" dirty="0">
                <a:solidFill>
                  <a:schemeClr val="tx2"/>
                </a:solidFill>
                <a:latin typeface="+mj-lt"/>
              </a:rPr>
              <a:t>Florence Mercato Centrale</a:t>
            </a:r>
          </a:p>
        </p:txBody>
      </p:sp>
      <p:pic>
        <p:nvPicPr>
          <p:cNvPr id="49156" name="Picture 8" descr="Image result for sothebys">
            <a:extLst>
              <a:ext uri="{FF2B5EF4-FFF2-40B4-BE49-F238E27FC236}">
                <a16:creationId xmlns:a16="http://schemas.microsoft.com/office/drawing/2014/main" id="{0CF21A06-ADAC-FD43-9BBF-5AE4DC465F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021" r="12827"/>
          <a:stretch>
            <a:fillRect/>
          </a:stretch>
        </p:blipFill>
        <p:spPr bwMode="auto">
          <a:xfrm>
            <a:off x="7580313" y="1874838"/>
            <a:ext cx="4487862"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Picture 4" descr="Image result for wall street entrance">
            <a:extLst>
              <a:ext uri="{FF2B5EF4-FFF2-40B4-BE49-F238E27FC236}">
                <a16:creationId xmlns:a16="http://schemas.microsoft.com/office/drawing/2014/main" id="{D073C27C-5B5F-6246-834A-67519561C57A}"/>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8082" y="1828801"/>
            <a:ext cx="3798887"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9" name="Picture 12" descr="Image result for amazon logo">
            <a:extLst>
              <a:ext uri="{FF2B5EF4-FFF2-40B4-BE49-F238E27FC236}">
                <a16:creationId xmlns:a16="http://schemas.microsoft.com/office/drawing/2014/main" id="{1AA27ED2-ADDF-DA41-99FE-F949294BB9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563" y="4292600"/>
            <a:ext cx="2735262" cy="154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0" name="AutoShape 14" descr="Image result for kickstarter logo">
            <a:extLst>
              <a:ext uri="{FF2B5EF4-FFF2-40B4-BE49-F238E27FC236}">
                <a16:creationId xmlns:a16="http://schemas.microsoft.com/office/drawing/2014/main" id="{FC321AF0-8DB6-2B48-BCC3-16665924B291}"/>
              </a:ext>
            </a:extLst>
          </p:cNvPr>
          <p:cNvSpPr>
            <a:spLocks noChangeAspect="1" noChangeArrowheads="1"/>
          </p:cNvSpPr>
          <p:nvPr/>
        </p:nvSpPr>
        <p:spPr bwMode="auto">
          <a:xfrm>
            <a:off x="2384425" y="4367213"/>
            <a:ext cx="76200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ato Light" pitchFamily="34" charset="0"/>
              </a:defRPr>
            </a:lvl1pPr>
            <a:lvl2pPr marL="742950" indent="-285750">
              <a:defRPr>
                <a:solidFill>
                  <a:schemeClr val="tx1"/>
                </a:solidFill>
                <a:latin typeface="Lato Light" pitchFamily="34" charset="0"/>
              </a:defRPr>
            </a:lvl2pPr>
            <a:lvl3pPr marL="1143000" indent="-228600">
              <a:defRPr>
                <a:solidFill>
                  <a:schemeClr val="tx1"/>
                </a:solidFill>
                <a:latin typeface="Lato Light" pitchFamily="34" charset="0"/>
              </a:defRPr>
            </a:lvl3pPr>
            <a:lvl4pPr marL="1600200" indent="-228600">
              <a:defRPr>
                <a:solidFill>
                  <a:schemeClr val="tx1"/>
                </a:solidFill>
                <a:latin typeface="Lato Light" pitchFamily="34" charset="0"/>
              </a:defRPr>
            </a:lvl4pPr>
            <a:lvl5pPr marL="2057400" indent="-228600">
              <a:defRPr>
                <a:solidFill>
                  <a:schemeClr val="tx1"/>
                </a:solidFill>
                <a:latin typeface="Lato Light" pitchFamily="34" charset="0"/>
              </a:defRPr>
            </a:lvl5pPr>
            <a:lvl6pPr marL="2514600" indent="-228600" eaLnBrk="0" fontAlgn="base" hangingPunct="0">
              <a:spcBef>
                <a:spcPct val="0"/>
              </a:spcBef>
              <a:spcAft>
                <a:spcPct val="0"/>
              </a:spcAft>
              <a:defRPr>
                <a:solidFill>
                  <a:schemeClr val="tx1"/>
                </a:solidFill>
                <a:latin typeface="Lato Light" pitchFamily="34" charset="0"/>
              </a:defRPr>
            </a:lvl6pPr>
            <a:lvl7pPr marL="2971800" indent="-228600" eaLnBrk="0" fontAlgn="base" hangingPunct="0">
              <a:spcBef>
                <a:spcPct val="0"/>
              </a:spcBef>
              <a:spcAft>
                <a:spcPct val="0"/>
              </a:spcAft>
              <a:defRPr>
                <a:solidFill>
                  <a:schemeClr val="tx1"/>
                </a:solidFill>
                <a:latin typeface="Lato Light" pitchFamily="34" charset="0"/>
              </a:defRPr>
            </a:lvl7pPr>
            <a:lvl8pPr marL="3429000" indent="-228600" eaLnBrk="0" fontAlgn="base" hangingPunct="0">
              <a:spcBef>
                <a:spcPct val="0"/>
              </a:spcBef>
              <a:spcAft>
                <a:spcPct val="0"/>
              </a:spcAft>
              <a:defRPr>
                <a:solidFill>
                  <a:schemeClr val="tx1"/>
                </a:solidFill>
                <a:latin typeface="Lato Light" pitchFamily="34" charset="0"/>
              </a:defRPr>
            </a:lvl8pPr>
            <a:lvl9pPr marL="3886200" indent="-228600" eaLnBrk="0" fontAlgn="base" hangingPunct="0">
              <a:spcBef>
                <a:spcPct val="0"/>
              </a:spcBef>
              <a:spcAft>
                <a:spcPct val="0"/>
              </a:spcAft>
              <a:defRPr>
                <a:solidFill>
                  <a:schemeClr val="tx1"/>
                </a:solidFill>
                <a:latin typeface="Lato Light" pitchFamily="34" charset="0"/>
              </a:defRPr>
            </a:lvl9pPr>
          </a:lstStyle>
          <a:p>
            <a:endParaRPr lang="en-IT" altLang="en-IT"/>
          </a:p>
        </p:txBody>
      </p:sp>
      <p:pic>
        <p:nvPicPr>
          <p:cNvPr id="49161" name="Picture 16" descr="Image result for kickstarter logo">
            <a:extLst>
              <a:ext uri="{FF2B5EF4-FFF2-40B4-BE49-F238E27FC236}">
                <a16:creationId xmlns:a16="http://schemas.microsoft.com/office/drawing/2014/main" id="{ACBE5989-0A00-444F-AC41-ACF46D38C7E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08425" y="4668838"/>
            <a:ext cx="33623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2" name="Picture 18" descr="Image result for catawiki logo">
            <a:extLst>
              <a:ext uri="{FF2B5EF4-FFF2-40B4-BE49-F238E27FC236}">
                <a16:creationId xmlns:a16="http://schemas.microsoft.com/office/drawing/2014/main" id="{C5998E07-379B-7F49-907A-60E478D49F5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93088" y="4456113"/>
            <a:ext cx="3263900"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3" name="Slide Number Placeholder 1">
            <a:extLst>
              <a:ext uri="{FF2B5EF4-FFF2-40B4-BE49-F238E27FC236}">
                <a16:creationId xmlns:a16="http://schemas.microsoft.com/office/drawing/2014/main" id="{8834B986-35FB-3C4C-BEDC-E24CC126BCA8}"/>
              </a:ext>
            </a:extLst>
          </p:cNvPr>
          <p:cNvSpPr>
            <a:spLocks noGrp="1" noChangeArrowheads="1"/>
          </p:cNvSpPr>
          <p:nvPr>
            <p:ph type="sldNum" sz="quarter" idx="4294967295"/>
          </p:nvPr>
        </p:nvSpPr>
        <p:spPr bwMode="auto">
          <a:xfrm>
            <a:off x="9324975" y="5834063"/>
            <a:ext cx="2743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Lato Light" pitchFamily="34" charset="0"/>
              </a:defRPr>
            </a:lvl1pPr>
            <a:lvl2pPr marL="742950" indent="-285750">
              <a:defRPr>
                <a:solidFill>
                  <a:schemeClr val="tx1"/>
                </a:solidFill>
                <a:latin typeface="Lato Light" pitchFamily="34" charset="0"/>
              </a:defRPr>
            </a:lvl2pPr>
            <a:lvl3pPr marL="1143000" indent="-228600">
              <a:defRPr>
                <a:solidFill>
                  <a:schemeClr val="tx1"/>
                </a:solidFill>
                <a:latin typeface="Lato Light" pitchFamily="34" charset="0"/>
              </a:defRPr>
            </a:lvl3pPr>
            <a:lvl4pPr marL="1600200" indent="-228600">
              <a:defRPr>
                <a:solidFill>
                  <a:schemeClr val="tx1"/>
                </a:solidFill>
                <a:latin typeface="Lato Light" pitchFamily="34" charset="0"/>
              </a:defRPr>
            </a:lvl4pPr>
            <a:lvl5pPr marL="2057400" indent="-228600">
              <a:defRPr>
                <a:solidFill>
                  <a:schemeClr val="tx1"/>
                </a:solidFill>
                <a:latin typeface="Lato Light" pitchFamily="34" charset="0"/>
              </a:defRPr>
            </a:lvl5pPr>
            <a:lvl6pPr marL="2514600" indent="-228600" eaLnBrk="0" fontAlgn="base" hangingPunct="0">
              <a:spcBef>
                <a:spcPct val="0"/>
              </a:spcBef>
              <a:spcAft>
                <a:spcPct val="0"/>
              </a:spcAft>
              <a:defRPr>
                <a:solidFill>
                  <a:schemeClr val="tx1"/>
                </a:solidFill>
                <a:latin typeface="Lato Light" pitchFamily="34" charset="0"/>
              </a:defRPr>
            </a:lvl6pPr>
            <a:lvl7pPr marL="2971800" indent="-228600" eaLnBrk="0" fontAlgn="base" hangingPunct="0">
              <a:spcBef>
                <a:spcPct val="0"/>
              </a:spcBef>
              <a:spcAft>
                <a:spcPct val="0"/>
              </a:spcAft>
              <a:defRPr>
                <a:solidFill>
                  <a:schemeClr val="tx1"/>
                </a:solidFill>
                <a:latin typeface="Lato Light" pitchFamily="34" charset="0"/>
              </a:defRPr>
            </a:lvl7pPr>
            <a:lvl8pPr marL="3429000" indent="-228600" eaLnBrk="0" fontAlgn="base" hangingPunct="0">
              <a:spcBef>
                <a:spcPct val="0"/>
              </a:spcBef>
              <a:spcAft>
                <a:spcPct val="0"/>
              </a:spcAft>
              <a:defRPr>
                <a:solidFill>
                  <a:schemeClr val="tx1"/>
                </a:solidFill>
                <a:latin typeface="Lato Light" pitchFamily="34" charset="0"/>
              </a:defRPr>
            </a:lvl8pPr>
            <a:lvl9pPr marL="3886200" indent="-228600" eaLnBrk="0" fontAlgn="base" hangingPunct="0">
              <a:spcBef>
                <a:spcPct val="0"/>
              </a:spcBef>
              <a:spcAft>
                <a:spcPct val="0"/>
              </a:spcAft>
              <a:defRPr>
                <a:solidFill>
                  <a:schemeClr val="tx1"/>
                </a:solidFill>
                <a:latin typeface="Lato Light" pitchFamily="34" charset="0"/>
              </a:defRPr>
            </a:lvl9pPr>
          </a:lstStyle>
          <a:p>
            <a:pPr algn="r"/>
            <a:fld id="{99471172-408C-4440-A3FD-805480E529AA}" type="slidenum">
              <a:rPr lang="en-GB" altLang="en-IT" sz="1200">
                <a:solidFill>
                  <a:srgbClr val="898989"/>
                </a:solidFill>
              </a:rPr>
              <a:pPr algn="r"/>
              <a:t>2</a:t>
            </a:fld>
            <a:endParaRPr lang="en-GB" altLang="en-IT" sz="1200">
              <a:solidFill>
                <a:srgbClr val="898989"/>
              </a:solidFill>
            </a:endParaRPr>
          </a:p>
        </p:txBody>
      </p:sp>
      <p:sp>
        <p:nvSpPr>
          <p:cNvPr id="13" name="TextBox 12">
            <a:extLst>
              <a:ext uri="{FF2B5EF4-FFF2-40B4-BE49-F238E27FC236}">
                <a16:creationId xmlns:a16="http://schemas.microsoft.com/office/drawing/2014/main" id="{4EF1C5CE-072A-4F46-B739-4AE32ED91BF2}"/>
              </a:ext>
            </a:extLst>
          </p:cNvPr>
          <p:cNvSpPr txBox="1"/>
          <p:nvPr/>
        </p:nvSpPr>
        <p:spPr>
          <a:xfrm>
            <a:off x="4513263" y="1460500"/>
            <a:ext cx="2003425" cy="338138"/>
          </a:xfrm>
          <a:prstGeom prst="rect">
            <a:avLst/>
          </a:prstGeom>
          <a:noFill/>
        </p:spPr>
        <p:txBody>
          <a:bodyPr wrap="none">
            <a:spAutoFit/>
          </a:bodyPr>
          <a:lstStyle/>
          <a:p>
            <a:pPr algn="ctr" eaLnBrk="1" fontAlgn="auto" hangingPunct="1">
              <a:spcBef>
                <a:spcPts val="0"/>
              </a:spcBef>
              <a:spcAft>
                <a:spcPts val="0"/>
              </a:spcAft>
              <a:defRPr/>
            </a:pPr>
            <a:r>
              <a:rPr lang="en-US" sz="1600" b="1" i="1" dirty="0">
                <a:solidFill>
                  <a:schemeClr val="tx2"/>
                </a:solidFill>
                <a:latin typeface="+mj-lt"/>
              </a:rPr>
              <a:t>NY Stock Exchange</a:t>
            </a:r>
          </a:p>
        </p:txBody>
      </p:sp>
      <p:sp>
        <p:nvSpPr>
          <p:cNvPr id="15" name="TextBox 14">
            <a:extLst>
              <a:ext uri="{FF2B5EF4-FFF2-40B4-BE49-F238E27FC236}">
                <a16:creationId xmlns:a16="http://schemas.microsoft.com/office/drawing/2014/main" id="{07A2B711-82C3-1247-A917-D21EEFE1500D}"/>
              </a:ext>
            </a:extLst>
          </p:cNvPr>
          <p:cNvSpPr txBox="1"/>
          <p:nvPr/>
        </p:nvSpPr>
        <p:spPr>
          <a:xfrm>
            <a:off x="9461500" y="1484313"/>
            <a:ext cx="1087438" cy="338137"/>
          </a:xfrm>
          <a:prstGeom prst="rect">
            <a:avLst/>
          </a:prstGeom>
          <a:noFill/>
        </p:spPr>
        <p:txBody>
          <a:bodyPr wrap="none">
            <a:spAutoFit/>
          </a:bodyPr>
          <a:lstStyle/>
          <a:p>
            <a:pPr algn="ctr" eaLnBrk="1" fontAlgn="auto" hangingPunct="1">
              <a:spcBef>
                <a:spcPts val="0"/>
              </a:spcBef>
              <a:spcAft>
                <a:spcPts val="0"/>
              </a:spcAft>
              <a:defRPr/>
            </a:pPr>
            <a:r>
              <a:rPr lang="en-US" sz="1600" b="1" i="1" dirty="0">
                <a:solidFill>
                  <a:schemeClr val="tx2"/>
                </a:solidFill>
                <a:latin typeface="+mj-lt"/>
              </a:rPr>
              <a:t>Sotheby’s</a:t>
            </a:r>
          </a:p>
        </p:txBody>
      </p:sp>
      <p:pic>
        <p:nvPicPr>
          <p:cNvPr id="17" name="Picture 2" descr="Mercato Centrale (Firenze) - Wikipedia">
            <a:extLst>
              <a:ext uri="{FF2B5EF4-FFF2-40B4-BE49-F238E27FC236}">
                <a16:creationId xmlns:a16="http://schemas.microsoft.com/office/drawing/2014/main" id="{85F884DD-89AE-8147-AE96-62892FAD3841}"/>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36420" t="14252" r="10998" b="17902"/>
          <a:stretch/>
        </p:blipFill>
        <p:spPr bwMode="auto">
          <a:xfrm>
            <a:off x="95250" y="1851025"/>
            <a:ext cx="3519488" cy="2362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26D4BCD-BE14-0D48-B245-6CDCB88719C2}"/>
              </a:ext>
            </a:extLst>
          </p:cNvPr>
          <p:cNvSpPr txBox="1"/>
          <p:nvPr/>
        </p:nvSpPr>
        <p:spPr>
          <a:xfrm>
            <a:off x="3856550" y="146050"/>
            <a:ext cx="3966150" cy="646331"/>
          </a:xfrm>
          <a:prstGeom prst="rect">
            <a:avLst/>
          </a:prstGeom>
          <a:noFill/>
        </p:spPr>
        <p:txBody>
          <a:bodyPr wrap="none">
            <a:spAutoFit/>
          </a:bodyPr>
          <a:lstStyle/>
          <a:p>
            <a:pPr algn="ctr" eaLnBrk="1" fontAlgn="auto" hangingPunct="1">
              <a:spcBef>
                <a:spcPts val="0"/>
              </a:spcBef>
              <a:spcAft>
                <a:spcPts val="0"/>
              </a:spcAft>
              <a:defRPr/>
            </a:pPr>
            <a:r>
              <a:rPr lang="en-US" sz="3600" b="1" dirty="0">
                <a:solidFill>
                  <a:srgbClr val="2E75B6"/>
                </a:solidFill>
                <a:latin typeface="+mj-lt"/>
              </a:rPr>
              <a:t>Setting the Scene</a:t>
            </a:r>
          </a:p>
        </p:txBody>
      </p:sp>
      <p:sp>
        <p:nvSpPr>
          <p:cNvPr id="11266" name="_s112673">
            <a:extLst>
              <a:ext uri="{FF2B5EF4-FFF2-40B4-BE49-F238E27FC236}">
                <a16:creationId xmlns:a16="http://schemas.microsoft.com/office/drawing/2014/main" id="{0CCED544-280A-F543-82C9-8F99B1217173}"/>
              </a:ext>
            </a:extLst>
          </p:cNvPr>
          <p:cNvSpPr>
            <a:spLocks noChangeArrowheads="1"/>
          </p:cNvSpPr>
          <p:nvPr/>
        </p:nvSpPr>
        <p:spPr bwMode="auto">
          <a:xfrm>
            <a:off x="1428750" y="1250156"/>
            <a:ext cx="2159000" cy="2160588"/>
          </a:xfrm>
          <a:prstGeom prst="roundRect">
            <a:avLst>
              <a:gd name="adj" fmla="val 16667"/>
            </a:avLst>
          </a:prstGeom>
          <a:solidFill>
            <a:srgbClr val="2E75B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a:defRPr>
                <a:solidFill>
                  <a:schemeClr val="tx1"/>
                </a:solidFill>
                <a:latin typeface="Lato Light" pitchFamily="34" charset="0"/>
              </a:defRPr>
            </a:lvl1pPr>
            <a:lvl2pPr marL="742950" indent="-285750">
              <a:defRPr>
                <a:solidFill>
                  <a:schemeClr val="tx1"/>
                </a:solidFill>
                <a:latin typeface="Lato Light" pitchFamily="34" charset="0"/>
              </a:defRPr>
            </a:lvl2pPr>
            <a:lvl3pPr marL="1143000" indent="-228600">
              <a:defRPr>
                <a:solidFill>
                  <a:schemeClr val="tx1"/>
                </a:solidFill>
                <a:latin typeface="Lato Light" pitchFamily="34" charset="0"/>
              </a:defRPr>
            </a:lvl3pPr>
            <a:lvl4pPr marL="1600200" indent="-228600">
              <a:defRPr>
                <a:solidFill>
                  <a:schemeClr val="tx1"/>
                </a:solidFill>
                <a:latin typeface="Lato Light" pitchFamily="34" charset="0"/>
              </a:defRPr>
            </a:lvl4pPr>
            <a:lvl5pPr marL="2057400" indent="-228600">
              <a:defRPr>
                <a:solidFill>
                  <a:schemeClr val="tx1"/>
                </a:solidFill>
                <a:latin typeface="Lato Light" pitchFamily="34" charset="0"/>
              </a:defRPr>
            </a:lvl5pPr>
            <a:lvl6pPr marL="2514600" indent="-228600" eaLnBrk="0" fontAlgn="base" hangingPunct="0">
              <a:spcBef>
                <a:spcPct val="0"/>
              </a:spcBef>
              <a:spcAft>
                <a:spcPct val="0"/>
              </a:spcAft>
              <a:defRPr>
                <a:solidFill>
                  <a:schemeClr val="tx1"/>
                </a:solidFill>
                <a:latin typeface="Lato Light" pitchFamily="34" charset="0"/>
              </a:defRPr>
            </a:lvl6pPr>
            <a:lvl7pPr marL="2971800" indent="-228600" eaLnBrk="0" fontAlgn="base" hangingPunct="0">
              <a:spcBef>
                <a:spcPct val="0"/>
              </a:spcBef>
              <a:spcAft>
                <a:spcPct val="0"/>
              </a:spcAft>
              <a:defRPr>
                <a:solidFill>
                  <a:schemeClr val="tx1"/>
                </a:solidFill>
                <a:latin typeface="Lato Light" pitchFamily="34" charset="0"/>
              </a:defRPr>
            </a:lvl7pPr>
            <a:lvl8pPr marL="3429000" indent="-228600" eaLnBrk="0" fontAlgn="base" hangingPunct="0">
              <a:spcBef>
                <a:spcPct val="0"/>
              </a:spcBef>
              <a:spcAft>
                <a:spcPct val="0"/>
              </a:spcAft>
              <a:defRPr>
                <a:solidFill>
                  <a:schemeClr val="tx1"/>
                </a:solidFill>
                <a:latin typeface="Lato Light" pitchFamily="34" charset="0"/>
              </a:defRPr>
            </a:lvl8pPr>
            <a:lvl9pPr marL="3886200" indent="-228600" eaLnBrk="0" fontAlgn="base" hangingPunct="0">
              <a:spcBef>
                <a:spcPct val="0"/>
              </a:spcBef>
              <a:spcAft>
                <a:spcPct val="0"/>
              </a:spcAft>
              <a:defRPr>
                <a:solidFill>
                  <a:schemeClr val="tx1"/>
                </a:solidFill>
                <a:latin typeface="Lato Light" pitchFamily="34" charset="0"/>
              </a:defRPr>
            </a:lvl9pPr>
          </a:lstStyle>
          <a:p>
            <a:pPr algn="ctr" eaLnBrk="1" hangingPunct="1"/>
            <a:r>
              <a:rPr lang="en-GB" altLang="en-US" sz="2000" b="1" dirty="0">
                <a:solidFill>
                  <a:schemeClr val="bg1"/>
                </a:solidFill>
                <a:latin typeface="Open Sans" panose="020B0606030504020204" pitchFamily="34" charset="0"/>
                <a:cs typeface="Open Sans" panose="020B0606030504020204" pitchFamily="34" charset="0"/>
              </a:rPr>
              <a:t>1. Market Definition 101</a:t>
            </a:r>
          </a:p>
        </p:txBody>
      </p:sp>
      <p:sp>
        <p:nvSpPr>
          <p:cNvPr id="11267" name="_s112673">
            <a:extLst>
              <a:ext uri="{FF2B5EF4-FFF2-40B4-BE49-F238E27FC236}">
                <a16:creationId xmlns:a16="http://schemas.microsoft.com/office/drawing/2014/main" id="{18E5ACEA-F79A-C145-A848-732244E6A575}"/>
              </a:ext>
            </a:extLst>
          </p:cNvPr>
          <p:cNvSpPr>
            <a:spLocks noChangeArrowheads="1"/>
          </p:cNvSpPr>
          <p:nvPr/>
        </p:nvSpPr>
        <p:spPr bwMode="auto">
          <a:xfrm>
            <a:off x="8604250" y="1231900"/>
            <a:ext cx="2159000" cy="2160588"/>
          </a:xfrm>
          <a:prstGeom prst="roundRect">
            <a:avLst>
              <a:gd name="adj" fmla="val 16667"/>
            </a:avLst>
          </a:prstGeom>
          <a:solidFill>
            <a:srgbClr val="2E75B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a:defRPr>
                <a:solidFill>
                  <a:schemeClr val="tx1"/>
                </a:solidFill>
                <a:latin typeface="Lato Light" pitchFamily="34" charset="0"/>
              </a:defRPr>
            </a:lvl1pPr>
            <a:lvl2pPr marL="742950" indent="-285750">
              <a:defRPr>
                <a:solidFill>
                  <a:schemeClr val="tx1"/>
                </a:solidFill>
                <a:latin typeface="Lato Light" pitchFamily="34" charset="0"/>
              </a:defRPr>
            </a:lvl2pPr>
            <a:lvl3pPr marL="1143000" indent="-228600">
              <a:defRPr>
                <a:solidFill>
                  <a:schemeClr val="tx1"/>
                </a:solidFill>
                <a:latin typeface="Lato Light" pitchFamily="34" charset="0"/>
              </a:defRPr>
            </a:lvl3pPr>
            <a:lvl4pPr marL="1600200" indent="-228600">
              <a:defRPr>
                <a:solidFill>
                  <a:schemeClr val="tx1"/>
                </a:solidFill>
                <a:latin typeface="Lato Light" pitchFamily="34" charset="0"/>
              </a:defRPr>
            </a:lvl4pPr>
            <a:lvl5pPr marL="2057400" indent="-228600">
              <a:defRPr>
                <a:solidFill>
                  <a:schemeClr val="tx1"/>
                </a:solidFill>
                <a:latin typeface="Lato Light" pitchFamily="34" charset="0"/>
              </a:defRPr>
            </a:lvl5pPr>
            <a:lvl6pPr marL="2514600" indent="-228600" eaLnBrk="0" fontAlgn="base" hangingPunct="0">
              <a:spcBef>
                <a:spcPct val="0"/>
              </a:spcBef>
              <a:spcAft>
                <a:spcPct val="0"/>
              </a:spcAft>
              <a:defRPr>
                <a:solidFill>
                  <a:schemeClr val="tx1"/>
                </a:solidFill>
                <a:latin typeface="Lato Light" pitchFamily="34" charset="0"/>
              </a:defRPr>
            </a:lvl6pPr>
            <a:lvl7pPr marL="2971800" indent="-228600" eaLnBrk="0" fontAlgn="base" hangingPunct="0">
              <a:spcBef>
                <a:spcPct val="0"/>
              </a:spcBef>
              <a:spcAft>
                <a:spcPct val="0"/>
              </a:spcAft>
              <a:defRPr>
                <a:solidFill>
                  <a:schemeClr val="tx1"/>
                </a:solidFill>
                <a:latin typeface="Lato Light" pitchFamily="34" charset="0"/>
              </a:defRPr>
            </a:lvl7pPr>
            <a:lvl8pPr marL="3429000" indent="-228600" eaLnBrk="0" fontAlgn="base" hangingPunct="0">
              <a:spcBef>
                <a:spcPct val="0"/>
              </a:spcBef>
              <a:spcAft>
                <a:spcPct val="0"/>
              </a:spcAft>
              <a:defRPr>
                <a:solidFill>
                  <a:schemeClr val="tx1"/>
                </a:solidFill>
                <a:latin typeface="Lato Light" pitchFamily="34" charset="0"/>
              </a:defRPr>
            </a:lvl8pPr>
            <a:lvl9pPr marL="3886200" indent="-228600" eaLnBrk="0" fontAlgn="base" hangingPunct="0">
              <a:spcBef>
                <a:spcPct val="0"/>
              </a:spcBef>
              <a:spcAft>
                <a:spcPct val="0"/>
              </a:spcAft>
              <a:defRPr>
                <a:solidFill>
                  <a:schemeClr val="tx1"/>
                </a:solidFill>
                <a:latin typeface="Lato Light" pitchFamily="34" charset="0"/>
              </a:defRPr>
            </a:lvl9pPr>
          </a:lstStyle>
          <a:p>
            <a:pPr algn="ctr" eaLnBrk="1" hangingPunct="1"/>
            <a:r>
              <a:rPr lang="en-GB" altLang="en-US" sz="2000" b="1" dirty="0">
                <a:solidFill>
                  <a:schemeClr val="bg1"/>
                </a:solidFill>
                <a:latin typeface="Open Sans" panose="020B0606030504020204" pitchFamily="34" charset="0"/>
                <a:cs typeface="Open Sans" panose="020B0606030504020204" pitchFamily="34" charset="0"/>
              </a:rPr>
              <a:t>3. MDN Evaluation: Context</a:t>
            </a:r>
          </a:p>
        </p:txBody>
      </p:sp>
      <p:sp>
        <p:nvSpPr>
          <p:cNvPr id="11268" name="_s112673">
            <a:extLst>
              <a:ext uri="{FF2B5EF4-FFF2-40B4-BE49-F238E27FC236}">
                <a16:creationId xmlns:a16="http://schemas.microsoft.com/office/drawing/2014/main" id="{8CA99976-350C-D24A-B86C-A91D7D177821}"/>
              </a:ext>
            </a:extLst>
          </p:cNvPr>
          <p:cNvSpPr>
            <a:spLocks noChangeArrowheads="1"/>
          </p:cNvSpPr>
          <p:nvPr/>
        </p:nvSpPr>
        <p:spPr bwMode="auto">
          <a:xfrm>
            <a:off x="5014913" y="1250156"/>
            <a:ext cx="2160587" cy="2160588"/>
          </a:xfrm>
          <a:prstGeom prst="roundRect">
            <a:avLst>
              <a:gd name="adj" fmla="val 16667"/>
            </a:avLst>
          </a:prstGeom>
          <a:solidFill>
            <a:srgbClr val="2E75B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a:defRPr>
                <a:solidFill>
                  <a:schemeClr val="tx1"/>
                </a:solidFill>
                <a:latin typeface="Lato Light" pitchFamily="34" charset="0"/>
              </a:defRPr>
            </a:lvl1pPr>
            <a:lvl2pPr marL="742950" indent="-285750">
              <a:defRPr>
                <a:solidFill>
                  <a:schemeClr val="tx1"/>
                </a:solidFill>
                <a:latin typeface="Lato Light" pitchFamily="34" charset="0"/>
              </a:defRPr>
            </a:lvl2pPr>
            <a:lvl3pPr marL="1143000" indent="-228600">
              <a:defRPr>
                <a:solidFill>
                  <a:schemeClr val="tx1"/>
                </a:solidFill>
                <a:latin typeface="Lato Light" pitchFamily="34" charset="0"/>
              </a:defRPr>
            </a:lvl3pPr>
            <a:lvl4pPr marL="1600200" indent="-228600">
              <a:defRPr>
                <a:solidFill>
                  <a:schemeClr val="tx1"/>
                </a:solidFill>
                <a:latin typeface="Lato Light" pitchFamily="34" charset="0"/>
              </a:defRPr>
            </a:lvl4pPr>
            <a:lvl5pPr marL="2057400" indent="-228600">
              <a:defRPr>
                <a:solidFill>
                  <a:schemeClr val="tx1"/>
                </a:solidFill>
                <a:latin typeface="Lato Light" pitchFamily="34" charset="0"/>
              </a:defRPr>
            </a:lvl5pPr>
            <a:lvl6pPr marL="2514600" indent="-228600" eaLnBrk="0" fontAlgn="base" hangingPunct="0">
              <a:spcBef>
                <a:spcPct val="0"/>
              </a:spcBef>
              <a:spcAft>
                <a:spcPct val="0"/>
              </a:spcAft>
              <a:defRPr>
                <a:solidFill>
                  <a:schemeClr val="tx1"/>
                </a:solidFill>
                <a:latin typeface="Lato Light" pitchFamily="34" charset="0"/>
              </a:defRPr>
            </a:lvl6pPr>
            <a:lvl7pPr marL="2971800" indent="-228600" eaLnBrk="0" fontAlgn="base" hangingPunct="0">
              <a:spcBef>
                <a:spcPct val="0"/>
              </a:spcBef>
              <a:spcAft>
                <a:spcPct val="0"/>
              </a:spcAft>
              <a:defRPr>
                <a:solidFill>
                  <a:schemeClr val="tx1"/>
                </a:solidFill>
                <a:latin typeface="Lato Light" pitchFamily="34" charset="0"/>
              </a:defRPr>
            </a:lvl7pPr>
            <a:lvl8pPr marL="3429000" indent="-228600" eaLnBrk="0" fontAlgn="base" hangingPunct="0">
              <a:spcBef>
                <a:spcPct val="0"/>
              </a:spcBef>
              <a:spcAft>
                <a:spcPct val="0"/>
              </a:spcAft>
              <a:defRPr>
                <a:solidFill>
                  <a:schemeClr val="tx1"/>
                </a:solidFill>
                <a:latin typeface="Lato Light" pitchFamily="34" charset="0"/>
              </a:defRPr>
            </a:lvl8pPr>
            <a:lvl9pPr marL="3886200" indent="-228600" eaLnBrk="0" fontAlgn="base" hangingPunct="0">
              <a:spcBef>
                <a:spcPct val="0"/>
              </a:spcBef>
              <a:spcAft>
                <a:spcPct val="0"/>
              </a:spcAft>
              <a:defRPr>
                <a:solidFill>
                  <a:schemeClr val="tx1"/>
                </a:solidFill>
                <a:latin typeface="Lato Light" pitchFamily="34" charset="0"/>
              </a:defRPr>
            </a:lvl9pPr>
          </a:lstStyle>
          <a:p>
            <a:pPr algn="ctr" eaLnBrk="1" hangingPunct="1"/>
            <a:r>
              <a:rPr lang="en-GB" altLang="en-US" sz="2000" b="1" dirty="0">
                <a:solidFill>
                  <a:schemeClr val="bg1"/>
                </a:solidFill>
                <a:latin typeface="Open Sans" panose="020B0606030504020204" pitchFamily="34" charset="0"/>
                <a:cs typeface="Open Sans" panose="020B0606030504020204" pitchFamily="34" charset="0"/>
              </a:rPr>
              <a:t>2. The 1997 Market Definition Notice ‘MDN’</a:t>
            </a:r>
          </a:p>
        </p:txBody>
      </p:sp>
      <p:sp>
        <p:nvSpPr>
          <p:cNvPr id="11269" name="_s112673">
            <a:extLst>
              <a:ext uri="{FF2B5EF4-FFF2-40B4-BE49-F238E27FC236}">
                <a16:creationId xmlns:a16="http://schemas.microsoft.com/office/drawing/2014/main" id="{7EE1B74B-F3F0-CF43-89A6-FE38323DD54C}"/>
              </a:ext>
            </a:extLst>
          </p:cNvPr>
          <p:cNvSpPr>
            <a:spLocks noChangeArrowheads="1"/>
          </p:cNvSpPr>
          <p:nvPr/>
        </p:nvSpPr>
        <p:spPr bwMode="auto">
          <a:xfrm>
            <a:off x="5016500" y="3762375"/>
            <a:ext cx="2159000" cy="2160588"/>
          </a:xfrm>
          <a:prstGeom prst="roundRect">
            <a:avLst>
              <a:gd name="adj" fmla="val 16667"/>
            </a:avLst>
          </a:prstGeom>
          <a:solidFill>
            <a:srgbClr val="2E75B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a:defRPr>
                <a:solidFill>
                  <a:schemeClr val="tx1"/>
                </a:solidFill>
                <a:latin typeface="Lato Light" pitchFamily="34" charset="0"/>
              </a:defRPr>
            </a:lvl1pPr>
            <a:lvl2pPr marL="742950" indent="-285750">
              <a:defRPr>
                <a:solidFill>
                  <a:schemeClr val="tx1"/>
                </a:solidFill>
                <a:latin typeface="Lato Light" pitchFamily="34" charset="0"/>
              </a:defRPr>
            </a:lvl2pPr>
            <a:lvl3pPr marL="1143000" indent="-228600">
              <a:defRPr>
                <a:solidFill>
                  <a:schemeClr val="tx1"/>
                </a:solidFill>
                <a:latin typeface="Lato Light" pitchFamily="34" charset="0"/>
              </a:defRPr>
            </a:lvl3pPr>
            <a:lvl4pPr marL="1600200" indent="-228600">
              <a:defRPr>
                <a:solidFill>
                  <a:schemeClr val="tx1"/>
                </a:solidFill>
                <a:latin typeface="Lato Light" pitchFamily="34" charset="0"/>
              </a:defRPr>
            </a:lvl4pPr>
            <a:lvl5pPr marL="2057400" indent="-228600">
              <a:defRPr>
                <a:solidFill>
                  <a:schemeClr val="tx1"/>
                </a:solidFill>
                <a:latin typeface="Lato Light" pitchFamily="34" charset="0"/>
              </a:defRPr>
            </a:lvl5pPr>
            <a:lvl6pPr marL="2514600" indent="-228600" eaLnBrk="0" fontAlgn="base" hangingPunct="0">
              <a:spcBef>
                <a:spcPct val="0"/>
              </a:spcBef>
              <a:spcAft>
                <a:spcPct val="0"/>
              </a:spcAft>
              <a:defRPr>
                <a:solidFill>
                  <a:schemeClr val="tx1"/>
                </a:solidFill>
                <a:latin typeface="Lato Light" pitchFamily="34" charset="0"/>
              </a:defRPr>
            </a:lvl6pPr>
            <a:lvl7pPr marL="2971800" indent="-228600" eaLnBrk="0" fontAlgn="base" hangingPunct="0">
              <a:spcBef>
                <a:spcPct val="0"/>
              </a:spcBef>
              <a:spcAft>
                <a:spcPct val="0"/>
              </a:spcAft>
              <a:defRPr>
                <a:solidFill>
                  <a:schemeClr val="tx1"/>
                </a:solidFill>
                <a:latin typeface="Lato Light" pitchFamily="34" charset="0"/>
              </a:defRPr>
            </a:lvl7pPr>
            <a:lvl8pPr marL="3429000" indent="-228600" eaLnBrk="0" fontAlgn="base" hangingPunct="0">
              <a:spcBef>
                <a:spcPct val="0"/>
              </a:spcBef>
              <a:spcAft>
                <a:spcPct val="0"/>
              </a:spcAft>
              <a:defRPr>
                <a:solidFill>
                  <a:schemeClr val="tx1"/>
                </a:solidFill>
                <a:latin typeface="Lato Light" pitchFamily="34" charset="0"/>
              </a:defRPr>
            </a:lvl8pPr>
            <a:lvl9pPr marL="3886200" indent="-228600" eaLnBrk="0" fontAlgn="base" hangingPunct="0">
              <a:spcBef>
                <a:spcPct val="0"/>
              </a:spcBef>
              <a:spcAft>
                <a:spcPct val="0"/>
              </a:spcAft>
              <a:defRPr>
                <a:solidFill>
                  <a:schemeClr val="tx1"/>
                </a:solidFill>
                <a:latin typeface="Lato Light" pitchFamily="34" charset="0"/>
              </a:defRPr>
            </a:lvl9pPr>
          </a:lstStyle>
          <a:p>
            <a:pPr algn="ctr" eaLnBrk="1" hangingPunct="1"/>
            <a:r>
              <a:rPr lang="en-GB" altLang="en-US" sz="2000" b="1" dirty="0">
                <a:solidFill>
                  <a:schemeClr val="bg1"/>
                </a:solidFill>
                <a:latin typeface="Open Sans" panose="020B0606030504020204" pitchFamily="34" charset="0"/>
                <a:cs typeface="Open Sans" panose="020B0606030504020204" pitchFamily="34" charset="0"/>
              </a:rPr>
              <a:t>5. MDN Evaluation: Scope for Improvement</a:t>
            </a:r>
          </a:p>
        </p:txBody>
      </p:sp>
      <p:sp>
        <p:nvSpPr>
          <p:cNvPr id="11270" name="_s112673">
            <a:extLst>
              <a:ext uri="{FF2B5EF4-FFF2-40B4-BE49-F238E27FC236}">
                <a16:creationId xmlns:a16="http://schemas.microsoft.com/office/drawing/2014/main" id="{77984765-C70B-0D4A-867E-6973B523503A}"/>
              </a:ext>
            </a:extLst>
          </p:cNvPr>
          <p:cNvSpPr>
            <a:spLocks noChangeArrowheads="1"/>
          </p:cNvSpPr>
          <p:nvPr/>
        </p:nvSpPr>
        <p:spPr bwMode="auto">
          <a:xfrm>
            <a:off x="8604250" y="3762375"/>
            <a:ext cx="2159000" cy="2160588"/>
          </a:xfrm>
          <a:prstGeom prst="roundRect">
            <a:avLst>
              <a:gd name="adj" fmla="val 16667"/>
            </a:avLst>
          </a:prstGeom>
          <a:solidFill>
            <a:srgbClr val="2E75B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a:defRPr>
                <a:solidFill>
                  <a:schemeClr val="tx1"/>
                </a:solidFill>
                <a:latin typeface="Lato Light" pitchFamily="34" charset="0"/>
              </a:defRPr>
            </a:lvl1pPr>
            <a:lvl2pPr marL="742950" indent="-285750">
              <a:defRPr>
                <a:solidFill>
                  <a:schemeClr val="tx1"/>
                </a:solidFill>
                <a:latin typeface="Lato Light" pitchFamily="34" charset="0"/>
              </a:defRPr>
            </a:lvl2pPr>
            <a:lvl3pPr marL="1143000" indent="-228600">
              <a:defRPr>
                <a:solidFill>
                  <a:schemeClr val="tx1"/>
                </a:solidFill>
                <a:latin typeface="Lato Light" pitchFamily="34" charset="0"/>
              </a:defRPr>
            </a:lvl3pPr>
            <a:lvl4pPr marL="1600200" indent="-228600">
              <a:defRPr>
                <a:solidFill>
                  <a:schemeClr val="tx1"/>
                </a:solidFill>
                <a:latin typeface="Lato Light" pitchFamily="34" charset="0"/>
              </a:defRPr>
            </a:lvl4pPr>
            <a:lvl5pPr marL="2057400" indent="-228600">
              <a:defRPr>
                <a:solidFill>
                  <a:schemeClr val="tx1"/>
                </a:solidFill>
                <a:latin typeface="Lato Light" pitchFamily="34" charset="0"/>
              </a:defRPr>
            </a:lvl5pPr>
            <a:lvl6pPr marL="2514600" indent="-228600" eaLnBrk="0" fontAlgn="base" hangingPunct="0">
              <a:spcBef>
                <a:spcPct val="0"/>
              </a:spcBef>
              <a:spcAft>
                <a:spcPct val="0"/>
              </a:spcAft>
              <a:defRPr>
                <a:solidFill>
                  <a:schemeClr val="tx1"/>
                </a:solidFill>
                <a:latin typeface="Lato Light" pitchFamily="34" charset="0"/>
              </a:defRPr>
            </a:lvl6pPr>
            <a:lvl7pPr marL="2971800" indent="-228600" eaLnBrk="0" fontAlgn="base" hangingPunct="0">
              <a:spcBef>
                <a:spcPct val="0"/>
              </a:spcBef>
              <a:spcAft>
                <a:spcPct val="0"/>
              </a:spcAft>
              <a:defRPr>
                <a:solidFill>
                  <a:schemeClr val="tx1"/>
                </a:solidFill>
                <a:latin typeface="Lato Light" pitchFamily="34" charset="0"/>
              </a:defRPr>
            </a:lvl7pPr>
            <a:lvl8pPr marL="3429000" indent="-228600" eaLnBrk="0" fontAlgn="base" hangingPunct="0">
              <a:spcBef>
                <a:spcPct val="0"/>
              </a:spcBef>
              <a:spcAft>
                <a:spcPct val="0"/>
              </a:spcAft>
              <a:defRPr>
                <a:solidFill>
                  <a:schemeClr val="tx1"/>
                </a:solidFill>
                <a:latin typeface="Lato Light" pitchFamily="34" charset="0"/>
              </a:defRPr>
            </a:lvl8pPr>
            <a:lvl9pPr marL="3886200" indent="-228600" eaLnBrk="0" fontAlgn="base" hangingPunct="0">
              <a:spcBef>
                <a:spcPct val="0"/>
              </a:spcBef>
              <a:spcAft>
                <a:spcPct val="0"/>
              </a:spcAft>
              <a:defRPr>
                <a:solidFill>
                  <a:schemeClr val="tx1"/>
                </a:solidFill>
                <a:latin typeface="Lato Light" pitchFamily="34" charset="0"/>
              </a:defRPr>
            </a:lvl9pPr>
          </a:lstStyle>
          <a:p>
            <a:pPr algn="ctr" eaLnBrk="1" hangingPunct="1"/>
            <a:r>
              <a:rPr lang="en-GB" altLang="en-US" sz="2000" b="1" dirty="0">
                <a:solidFill>
                  <a:schemeClr val="bg1"/>
                </a:solidFill>
                <a:latin typeface="Open Sans" panose="020B0606030504020204" pitchFamily="34" charset="0"/>
                <a:cs typeface="Open Sans" panose="020B0606030504020204" pitchFamily="34" charset="0"/>
              </a:rPr>
              <a:t>6. MDN Evaluation: What to Expect</a:t>
            </a:r>
          </a:p>
        </p:txBody>
      </p:sp>
      <p:sp>
        <p:nvSpPr>
          <p:cNvPr id="11271" name="Slide Number Placeholder 1">
            <a:extLst>
              <a:ext uri="{FF2B5EF4-FFF2-40B4-BE49-F238E27FC236}">
                <a16:creationId xmlns:a16="http://schemas.microsoft.com/office/drawing/2014/main" id="{20984B4E-920D-8845-99B0-EC36880A0450}"/>
              </a:ext>
            </a:extLst>
          </p:cNvPr>
          <p:cNvSpPr>
            <a:spLocks noGrp="1" noChangeArrowheads="1"/>
          </p:cNvSpPr>
          <p:nvPr>
            <p:ph type="sldNum" sz="quarter" idx="4294967295"/>
          </p:nvPr>
        </p:nvSpPr>
        <p:spPr bwMode="auto">
          <a:xfrm>
            <a:off x="9324975" y="5834063"/>
            <a:ext cx="2743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Lato Light" pitchFamily="34" charset="0"/>
              </a:defRPr>
            </a:lvl1pPr>
            <a:lvl2pPr marL="742950" indent="-285750">
              <a:defRPr>
                <a:solidFill>
                  <a:schemeClr val="tx1"/>
                </a:solidFill>
                <a:latin typeface="Lato Light" pitchFamily="34" charset="0"/>
              </a:defRPr>
            </a:lvl2pPr>
            <a:lvl3pPr marL="1143000" indent="-228600">
              <a:defRPr>
                <a:solidFill>
                  <a:schemeClr val="tx1"/>
                </a:solidFill>
                <a:latin typeface="Lato Light" pitchFamily="34" charset="0"/>
              </a:defRPr>
            </a:lvl3pPr>
            <a:lvl4pPr marL="1600200" indent="-228600">
              <a:defRPr>
                <a:solidFill>
                  <a:schemeClr val="tx1"/>
                </a:solidFill>
                <a:latin typeface="Lato Light" pitchFamily="34" charset="0"/>
              </a:defRPr>
            </a:lvl4pPr>
            <a:lvl5pPr marL="2057400" indent="-228600">
              <a:defRPr>
                <a:solidFill>
                  <a:schemeClr val="tx1"/>
                </a:solidFill>
                <a:latin typeface="Lato Light" pitchFamily="34" charset="0"/>
              </a:defRPr>
            </a:lvl5pPr>
            <a:lvl6pPr marL="2514600" indent="-228600" eaLnBrk="0" fontAlgn="base" hangingPunct="0">
              <a:spcBef>
                <a:spcPct val="0"/>
              </a:spcBef>
              <a:spcAft>
                <a:spcPct val="0"/>
              </a:spcAft>
              <a:defRPr>
                <a:solidFill>
                  <a:schemeClr val="tx1"/>
                </a:solidFill>
                <a:latin typeface="Lato Light" pitchFamily="34" charset="0"/>
              </a:defRPr>
            </a:lvl6pPr>
            <a:lvl7pPr marL="2971800" indent="-228600" eaLnBrk="0" fontAlgn="base" hangingPunct="0">
              <a:spcBef>
                <a:spcPct val="0"/>
              </a:spcBef>
              <a:spcAft>
                <a:spcPct val="0"/>
              </a:spcAft>
              <a:defRPr>
                <a:solidFill>
                  <a:schemeClr val="tx1"/>
                </a:solidFill>
                <a:latin typeface="Lato Light" pitchFamily="34" charset="0"/>
              </a:defRPr>
            </a:lvl7pPr>
            <a:lvl8pPr marL="3429000" indent="-228600" eaLnBrk="0" fontAlgn="base" hangingPunct="0">
              <a:spcBef>
                <a:spcPct val="0"/>
              </a:spcBef>
              <a:spcAft>
                <a:spcPct val="0"/>
              </a:spcAft>
              <a:defRPr>
                <a:solidFill>
                  <a:schemeClr val="tx1"/>
                </a:solidFill>
                <a:latin typeface="Lato Light" pitchFamily="34" charset="0"/>
              </a:defRPr>
            </a:lvl8pPr>
            <a:lvl9pPr marL="3886200" indent="-228600" eaLnBrk="0" fontAlgn="base" hangingPunct="0">
              <a:spcBef>
                <a:spcPct val="0"/>
              </a:spcBef>
              <a:spcAft>
                <a:spcPct val="0"/>
              </a:spcAft>
              <a:defRPr>
                <a:solidFill>
                  <a:schemeClr val="tx1"/>
                </a:solidFill>
                <a:latin typeface="Lato Light" pitchFamily="34" charset="0"/>
              </a:defRPr>
            </a:lvl9pPr>
          </a:lstStyle>
          <a:p>
            <a:pPr algn="r"/>
            <a:fld id="{4250E645-78AE-D647-98DC-0E122C1B74D6}" type="slidenum">
              <a:rPr lang="en-GB" altLang="en-IT" sz="1200">
                <a:solidFill>
                  <a:srgbClr val="898989"/>
                </a:solidFill>
              </a:rPr>
              <a:pPr algn="r"/>
              <a:t>3</a:t>
            </a:fld>
            <a:endParaRPr lang="en-GB" altLang="en-IT" sz="1200">
              <a:solidFill>
                <a:srgbClr val="898989"/>
              </a:solidFill>
            </a:endParaRPr>
          </a:p>
        </p:txBody>
      </p:sp>
      <p:sp>
        <p:nvSpPr>
          <p:cNvPr id="11272" name="_s112673">
            <a:extLst>
              <a:ext uri="{FF2B5EF4-FFF2-40B4-BE49-F238E27FC236}">
                <a16:creationId xmlns:a16="http://schemas.microsoft.com/office/drawing/2014/main" id="{29A829B5-7571-4D48-A068-DAAFA2D28C65}"/>
              </a:ext>
            </a:extLst>
          </p:cNvPr>
          <p:cNvSpPr>
            <a:spLocks noChangeArrowheads="1"/>
          </p:cNvSpPr>
          <p:nvPr/>
        </p:nvSpPr>
        <p:spPr bwMode="auto">
          <a:xfrm>
            <a:off x="1428750" y="3762375"/>
            <a:ext cx="2159000" cy="2160588"/>
          </a:xfrm>
          <a:prstGeom prst="roundRect">
            <a:avLst>
              <a:gd name="adj" fmla="val 16667"/>
            </a:avLst>
          </a:prstGeom>
          <a:solidFill>
            <a:srgbClr val="2E75B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a:defRPr>
                <a:solidFill>
                  <a:schemeClr val="tx1"/>
                </a:solidFill>
                <a:latin typeface="Lato Light" pitchFamily="34" charset="0"/>
              </a:defRPr>
            </a:lvl1pPr>
            <a:lvl2pPr marL="742950" indent="-285750">
              <a:defRPr>
                <a:solidFill>
                  <a:schemeClr val="tx1"/>
                </a:solidFill>
                <a:latin typeface="Lato Light" pitchFamily="34" charset="0"/>
              </a:defRPr>
            </a:lvl2pPr>
            <a:lvl3pPr marL="1143000" indent="-228600">
              <a:defRPr>
                <a:solidFill>
                  <a:schemeClr val="tx1"/>
                </a:solidFill>
                <a:latin typeface="Lato Light" pitchFamily="34" charset="0"/>
              </a:defRPr>
            </a:lvl3pPr>
            <a:lvl4pPr marL="1600200" indent="-228600">
              <a:defRPr>
                <a:solidFill>
                  <a:schemeClr val="tx1"/>
                </a:solidFill>
                <a:latin typeface="Lato Light" pitchFamily="34" charset="0"/>
              </a:defRPr>
            </a:lvl4pPr>
            <a:lvl5pPr marL="2057400" indent="-228600">
              <a:defRPr>
                <a:solidFill>
                  <a:schemeClr val="tx1"/>
                </a:solidFill>
                <a:latin typeface="Lato Light" pitchFamily="34" charset="0"/>
              </a:defRPr>
            </a:lvl5pPr>
            <a:lvl6pPr marL="2514600" indent="-228600" eaLnBrk="0" fontAlgn="base" hangingPunct="0">
              <a:spcBef>
                <a:spcPct val="0"/>
              </a:spcBef>
              <a:spcAft>
                <a:spcPct val="0"/>
              </a:spcAft>
              <a:defRPr>
                <a:solidFill>
                  <a:schemeClr val="tx1"/>
                </a:solidFill>
                <a:latin typeface="Lato Light" pitchFamily="34" charset="0"/>
              </a:defRPr>
            </a:lvl6pPr>
            <a:lvl7pPr marL="2971800" indent="-228600" eaLnBrk="0" fontAlgn="base" hangingPunct="0">
              <a:spcBef>
                <a:spcPct val="0"/>
              </a:spcBef>
              <a:spcAft>
                <a:spcPct val="0"/>
              </a:spcAft>
              <a:defRPr>
                <a:solidFill>
                  <a:schemeClr val="tx1"/>
                </a:solidFill>
                <a:latin typeface="Lato Light" pitchFamily="34" charset="0"/>
              </a:defRPr>
            </a:lvl7pPr>
            <a:lvl8pPr marL="3429000" indent="-228600" eaLnBrk="0" fontAlgn="base" hangingPunct="0">
              <a:spcBef>
                <a:spcPct val="0"/>
              </a:spcBef>
              <a:spcAft>
                <a:spcPct val="0"/>
              </a:spcAft>
              <a:defRPr>
                <a:solidFill>
                  <a:schemeClr val="tx1"/>
                </a:solidFill>
                <a:latin typeface="Lato Light" pitchFamily="34" charset="0"/>
              </a:defRPr>
            </a:lvl8pPr>
            <a:lvl9pPr marL="3886200" indent="-228600" eaLnBrk="0" fontAlgn="base" hangingPunct="0">
              <a:spcBef>
                <a:spcPct val="0"/>
              </a:spcBef>
              <a:spcAft>
                <a:spcPct val="0"/>
              </a:spcAft>
              <a:defRPr>
                <a:solidFill>
                  <a:schemeClr val="tx1"/>
                </a:solidFill>
                <a:latin typeface="Lato Light" pitchFamily="34" charset="0"/>
              </a:defRPr>
            </a:lvl9pPr>
          </a:lstStyle>
          <a:p>
            <a:pPr algn="ctr" eaLnBrk="1" hangingPunct="1"/>
            <a:r>
              <a:rPr lang="en-GB" altLang="en-US" sz="2000" b="1" dirty="0">
                <a:solidFill>
                  <a:schemeClr val="bg1"/>
                </a:solidFill>
                <a:latin typeface="Open Sans" panose="020B0606030504020204" pitchFamily="34" charset="0"/>
                <a:cs typeface="Open Sans" panose="020B0606030504020204" pitchFamily="34" charset="0"/>
              </a:rPr>
              <a:t>4. MDN Evaluation: </a:t>
            </a:r>
          </a:p>
          <a:p>
            <a:pPr algn="ctr" eaLnBrk="1" hangingPunct="1"/>
            <a:r>
              <a:rPr lang="en-GB" altLang="en-US" sz="2000" b="1" dirty="0">
                <a:solidFill>
                  <a:schemeClr val="bg1"/>
                </a:solidFill>
                <a:latin typeface="Open Sans" panose="020B0606030504020204" pitchFamily="34" charset="0"/>
                <a:cs typeface="Open Sans" panose="020B0606030504020204" pitchFamily="34" charset="0"/>
              </a:rPr>
              <a:t>5 Key Results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B37EC13-B04B-D045-BE81-67B992192C2E}"/>
              </a:ext>
            </a:extLst>
          </p:cNvPr>
          <p:cNvSpPr txBox="1"/>
          <p:nvPr/>
        </p:nvSpPr>
        <p:spPr>
          <a:xfrm>
            <a:off x="190499" y="1023886"/>
            <a:ext cx="12001501" cy="830997"/>
          </a:xfrm>
          <a:prstGeom prst="rect">
            <a:avLst/>
          </a:prstGeom>
          <a:noFill/>
        </p:spPr>
        <p:txBody>
          <a:bodyPr wrap="square">
            <a:spAutoFit/>
          </a:bodyPr>
          <a:lstStyle/>
          <a:p>
            <a:pPr marL="342900" indent="-342900" eaLnBrk="1" fontAlgn="auto" hangingPunct="1">
              <a:spcBef>
                <a:spcPts val="0"/>
              </a:spcBef>
              <a:spcAft>
                <a:spcPts val="0"/>
              </a:spcAft>
              <a:buFont typeface="Arial" panose="020B0604020202020204" pitchFamily="34" charset="0"/>
              <a:buChar char="•"/>
              <a:defRPr/>
            </a:pPr>
            <a:r>
              <a:rPr lang="en-US" sz="2400" spc="-30" dirty="0">
                <a:latin typeface="+mj-lt"/>
              </a:rPr>
              <a:t>Market definition is an analytical tool to identify the products exerting </a:t>
            </a:r>
            <a:r>
              <a:rPr lang="en-US" sz="2400" b="1" spc="-30" dirty="0">
                <a:latin typeface="+mj-lt"/>
              </a:rPr>
              <a:t>competitive pressure </a:t>
            </a:r>
            <a:r>
              <a:rPr lang="en-US" sz="2400" spc="-30" dirty="0">
                <a:latin typeface="+mj-lt"/>
              </a:rPr>
              <a:t>on each other and the geographical area of such competition;</a:t>
            </a:r>
          </a:p>
        </p:txBody>
      </p:sp>
      <p:sp>
        <p:nvSpPr>
          <p:cNvPr id="16389" name="Slide Number Placeholder 6">
            <a:extLst>
              <a:ext uri="{FF2B5EF4-FFF2-40B4-BE49-F238E27FC236}">
                <a16:creationId xmlns:a16="http://schemas.microsoft.com/office/drawing/2014/main" id="{0AE2CD73-E0AE-1549-9EC1-0A14F7B5478B}"/>
              </a:ext>
            </a:extLst>
          </p:cNvPr>
          <p:cNvSpPr>
            <a:spLocks noGrp="1" noChangeArrowheads="1"/>
          </p:cNvSpPr>
          <p:nvPr>
            <p:ph type="sldNum" sz="quarter" idx="4294967295"/>
          </p:nvPr>
        </p:nvSpPr>
        <p:spPr bwMode="auto">
          <a:xfrm>
            <a:off x="9324975" y="5834063"/>
            <a:ext cx="2743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Lato Light" pitchFamily="34" charset="0"/>
              </a:defRPr>
            </a:lvl1pPr>
            <a:lvl2pPr marL="742950" indent="-285750">
              <a:defRPr>
                <a:solidFill>
                  <a:schemeClr val="tx1"/>
                </a:solidFill>
                <a:latin typeface="Lato Light" pitchFamily="34" charset="0"/>
              </a:defRPr>
            </a:lvl2pPr>
            <a:lvl3pPr marL="1143000" indent="-228600">
              <a:defRPr>
                <a:solidFill>
                  <a:schemeClr val="tx1"/>
                </a:solidFill>
                <a:latin typeface="Lato Light" pitchFamily="34" charset="0"/>
              </a:defRPr>
            </a:lvl3pPr>
            <a:lvl4pPr marL="1600200" indent="-228600">
              <a:defRPr>
                <a:solidFill>
                  <a:schemeClr val="tx1"/>
                </a:solidFill>
                <a:latin typeface="Lato Light" pitchFamily="34" charset="0"/>
              </a:defRPr>
            </a:lvl4pPr>
            <a:lvl5pPr marL="2057400" indent="-228600">
              <a:defRPr>
                <a:solidFill>
                  <a:schemeClr val="tx1"/>
                </a:solidFill>
                <a:latin typeface="Lato Light" pitchFamily="34" charset="0"/>
              </a:defRPr>
            </a:lvl5pPr>
            <a:lvl6pPr marL="2514600" indent="-228600" eaLnBrk="0" fontAlgn="base" hangingPunct="0">
              <a:spcBef>
                <a:spcPct val="0"/>
              </a:spcBef>
              <a:spcAft>
                <a:spcPct val="0"/>
              </a:spcAft>
              <a:defRPr>
                <a:solidFill>
                  <a:schemeClr val="tx1"/>
                </a:solidFill>
                <a:latin typeface="Lato Light" pitchFamily="34" charset="0"/>
              </a:defRPr>
            </a:lvl6pPr>
            <a:lvl7pPr marL="2971800" indent="-228600" eaLnBrk="0" fontAlgn="base" hangingPunct="0">
              <a:spcBef>
                <a:spcPct val="0"/>
              </a:spcBef>
              <a:spcAft>
                <a:spcPct val="0"/>
              </a:spcAft>
              <a:defRPr>
                <a:solidFill>
                  <a:schemeClr val="tx1"/>
                </a:solidFill>
                <a:latin typeface="Lato Light" pitchFamily="34" charset="0"/>
              </a:defRPr>
            </a:lvl7pPr>
            <a:lvl8pPr marL="3429000" indent="-228600" eaLnBrk="0" fontAlgn="base" hangingPunct="0">
              <a:spcBef>
                <a:spcPct val="0"/>
              </a:spcBef>
              <a:spcAft>
                <a:spcPct val="0"/>
              </a:spcAft>
              <a:defRPr>
                <a:solidFill>
                  <a:schemeClr val="tx1"/>
                </a:solidFill>
                <a:latin typeface="Lato Light" pitchFamily="34" charset="0"/>
              </a:defRPr>
            </a:lvl8pPr>
            <a:lvl9pPr marL="3886200" indent="-228600" eaLnBrk="0" fontAlgn="base" hangingPunct="0">
              <a:spcBef>
                <a:spcPct val="0"/>
              </a:spcBef>
              <a:spcAft>
                <a:spcPct val="0"/>
              </a:spcAft>
              <a:defRPr>
                <a:solidFill>
                  <a:schemeClr val="tx1"/>
                </a:solidFill>
                <a:latin typeface="Lato Light" pitchFamily="34" charset="0"/>
              </a:defRPr>
            </a:lvl9pPr>
          </a:lstStyle>
          <a:p>
            <a:pPr algn="r"/>
            <a:fld id="{DD3F6C14-9E64-0B4D-B020-4776C2B538DE}" type="slidenum">
              <a:rPr lang="en-GB" altLang="en-IT" sz="1200">
                <a:solidFill>
                  <a:srgbClr val="898989"/>
                </a:solidFill>
              </a:rPr>
              <a:pPr algn="r"/>
              <a:t>4</a:t>
            </a:fld>
            <a:endParaRPr lang="en-GB" altLang="en-IT" sz="1200">
              <a:solidFill>
                <a:srgbClr val="898989"/>
              </a:solidFill>
            </a:endParaRPr>
          </a:p>
        </p:txBody>
      </p:sp>
      <p:sp>
        <p:nvSpPr>
          <p:cNvPr id="7" name="TextBox 6">
            <a:extLst>
              <a:ext uri="{FF2B5EF4-FFF2-40B4-BE49-F238E27FC236}">
                <a16:creationId xmlns:a16="http://schemas.microsoft.com/office/drawing/2014/main" id="{C8ED487D-F899-3445-84FD-0652F2DEF2D5}"/>
              </a:ext>
            </a:extLst>
          </p:cNvPr>
          <p:cNvSpPr txBox="1"/>
          <p:nvPr/>
        </p:nvSpPr>
        <p:spPr>
          <a:xfrm>
            <a:off x="3353275" y="146050"/>
            <a:ext cx="4972708" cy="646331"/>
          </a:xfrm>
          <a:prstGeom prst="rect">
            <a:avLst/>
          </a:prstGeom>
          <a:noFill/>
        </p:spPr>
        <p:txBody>
          <a:bodyPr wrap="none">
            <a:spAutoFit/>
          </a:bodyPr>
          <a:lstStyle/>
          <a:p>
            <a:pPr algn="ctr" eaLnBrk="1" fontAlgn="auto" hangingPunct="1">
              <a:spcBef>
                <a:spcPts val="0"/>
              </a:spcBef>
              <a:spcAft>
                <a:spcPts val="0"/>
              </a:spcAft>
              <a:defRPr/>
            </a:pPr>
            <a:r>
              <a:rPr lang="en-US" sz="3600" b="1" dirty="0">
                <a:solidFill>
                  <a:srgbClr val="2E75B6"/>
                </a:solidFill>
                <a:latin typeface="+mj-lt"/>
              </a:rPr>
              <a:t>Market Definition 101</a:t>
            </a:r>
          </a:p>
        </p:txBody>
      </p:sp>
      <p:sp>
        <p:nvSpPr>
          <p:cNvPr id="8" name="TextBox 7">
            <a:extLst>
              <a:ext uri="{FF2B5EF4-FFF2-40B4-BE49-F238E27FC236}">
                <a16:creationId xmlns:a16="http://schemas.microsoft.com/office/drawing/2014/main" id="{06045492-E504-BB4B-9BB5-CDED1001E963}"/>
              </a:ext>
            </a:extLst>
          </p:cNvPr>
          <p:cNvSpPr txBox="1"/>
          <p:nvPr/>
        </p:nvSpPr>
        <p:spPr>
          <a:xfrm>
            <a:off x="190499" y="2090539"/>
            <a:ext cx="11810999" cy="830997"/>
          </a:xfrm>
          <a:prstGeom prst="rect">
            <a:avLst/>
          </a:prstGeom>
          <a:noFill/>
        </p:spPr>
        <p:txBody>
          <a:bodyPr wrap="square">
            <a:spAutoFit/>
          </a:bodyPr>
          <a:lstStyle/>
          <a:p>
            <a:pPr marL="342900" indent="-342900" eaLnBrk="1" fontAlgn="auto" hangingPunct="1">
              <a:spcBef>
                <a:spcPts val="0"/>
              </a:spcBef>
              <a:spcAft>
                <a:spcPts val="0"/>
              </a:spcAft>
              <a:buFont typeface="Arial" panose="020B0604020202020204" pitchFamily="34" charset="0"/>
              <a:buChar char="•"/>
              <a:defRPr/>
            </a:pPr>
            <a:r>
              <a:rPr lang="en-US" sz="2400" dirty="0">
                <a:latin typeface="+mj-lt"/>
              </a:rPr>
              <a:t>The relevant market has a plurality of uses, it bases the </a:t>
            </a:r>
            <a:r>
              <a:rPr lang="en-US" sz="2400" b="1" dirty="0">
                <a:latin typeface="+mj-lt"/>
              </a:rPr>
              <a:t>appraisal</a:t>
            </a:r>
            <a:r>
              <a:rPr lang="en-US" sz="2400" dirty="0">
                <a:latin typeface="+mj-lt"/>
              </a:rPr>
              <a:t> of both </a:t>
            </a:r>
            <a:r>
              <a:rPr lang="en-US" sz="2400" b="1" dirty="0">
                <a:latin typeface="+mj-lt"/>
              </a:rPr>
              <a:t>formal liability </a:t>
            </a:r>
            <a:r>
              <a:rPr lang="en-US" sz="2400" dirty="0">
                <a:latin typeface="+mj-lt"/>
              </a:rPr>
              <a:t>requirements and substantial </a:t>
            </a:r>
            <a:r>
              <a:rPr lang="en-US" sz="2400" b="1" dirty="0">
                <a:latin typeface="+mj-lt"/>
              </a:rPr>
              <a:t>competitive effects;</a:t>
            </a:r>
          </a:p>
        </p:txBody>
      </p:sp>
      <p:sp>
        <p:nvSpPr>
          <p:cNvPr id="9" name="TextBox 8">
            <a:extLst>
              <a:ext uri="{FF2B5EF4-FFF2-40B4-BE49-F238E27FC236}">
                <a16:creationId xmlns:a16="http://schemas.microsoft.com/office/drawing/2014/main" id="{307E21E3-0C7A-A74E-AD59-1F2381716A2F}"/>
              </a:ext>
            </a:extLst>
          </p:cNvPr>
          <p:cNvSpPr txBox="1"/>
          <p:nvPr/>
        </p:nvSpPr>
        <p:spPr>
          <a:xfrm>
            <a:off x="190500" y="2988295"/>
            <a:ext cx="11810999" cy="3028330"/>
          </a:xfrm>
          <a:prstGeom prst="rect">
            <a:avLst/>
          </a:prstGeom>
          <a:noFill/>
        </p:spPr>
        <p:txBody>
          <a:bodyPr wrap="square">
            <a:spAutoFit/>
          </a:bodyPr>
          <a:lstStyle/>
          <a:p>
            <a:pPr marL="342900" indent="-342900" eaLnBrk="1" fontAlgn="auto" hangingPunct="1">
              <a:lnSpc>
                <a:spcPts val="3280"/>
              </a:lnSpc>
              <a:spcBef>
                <a:spcPts val="0"/>
              </a:spcBef>
              <a:spcAft>
                <a:spcPts val="0"/>
              </a:spcAft>
              <a:buFont typeface="Arial" panose="020B0604020202020204" pitchFamily="34" charset="0"/>
              <a:buChar char="•"/>
              <a:defRPr/>
            </a:pPr>
            <a:r>
              <a:rPr lang="en-US" sz="2400" dirty="0">
                <a:latin typeface="+mj-lt"/>
              </a:rPr>
              <a:t>Defining the relevant market is the first step to assess:</a:t>
            </a:r>
          </a:p>
          <a:p>
            <a:pPr marL="800100" lvl="1" indent="-342900" eaLnBrk="1" fontAlgn="auto" hangingPunct="1">
              <a:lnSpc>
                <a:spcPts val="3280"/>
              </a:lnSpc>
              <a:spcBef>
                <a:spcPts val="0"/>
              </a:spcBef>
              <a:spcAft>
                <a:spcPts val="0"/>
              </a:spcAft>
              <a:buFont typeface="Arial" panose="020B0604020202020204" pitchFamily="34" charset="0"/>
              <a:buChar char="•"/>
              <a:defRPr/>
            </a:pPr>
            <a:r>
              <a:rPr lang="en-US" sz="2400" dirty="0">
                <a:latin typeface="+mj-lt"/>
              </a:rPr>
              <a:t>Market-share </a:t>
            </a:r>
            <a:r>
              <a:rPr lang="en-US" sz="2400" b="1" dirty="0">
                <a:latin typeface="+mj-lt"/>
              </a:rPr>
              <a:t>thresholds for </a:t>
            </a:r>
            <a:r>
              <a:rPr lang="en-US" sz="2400" dirty="0">
                <a:latin typeface="+mj-lt"/>
              </a:rPr>
              <a:t>Art. 101 TFEU </a:t>
            </a:r>
            <a:r>
              <a:rPr lang="en-US" sz="2400" b="1" dirty="0">
                <a:latin typeface="+mj-lt"/>
              </a:rPr>
              <a:t>block-exemption regulations</a:t>
            </a:r>
            <a:r>
              <a:rPr lang="en-US" sz="2400" dirty="0">
                <a:latin typeface="+mj-lt"/>
              </a:rPr>
              <a:t>;</a:t>
            </a:r>
          </a:p>
          <a:p>
            <a:pPr marL="800100" lvl="1" indent="-342900" eaLnBrk="1" fontAlgn="auto" hangingPunct="1">
              <a:lnSpc>
                <a:spcPts val="3280"/>
              </a:lnSpc>
              <a:spcBef>
                <a:spcPts val="0"/>
              </a:spcBef>
              <a:spcAft>
                <a:spcPts val="0"/>
              </a:spcAft>
              <a:buFont typeface="Arial" panose="020B0604020202020204" pitchFamily="34" charset="0"/>
              <a:buChar char="•"/>
              <a:defRPr/>
            </a:pPr>
            <a:r>
              <a:rPr lang="en-US" sz="2400" b="1" dirty="0">
                <a:latin typeface="+mj-lt"/>
              </a:rPr>
              <a:t>Dominance</a:t>
            </a:r>
            <a:r>
              <a:rPr lang="en-US" sz="2400" dirty="0">
                <a:latin typeface="+mj-lt"/>
              </a:rPr>
              <a:t> under Art. 102 TFEU;</a:t>
            </a:r>
          </a:p>
          <a:p>
            <a:pPr marL="800100" lvl="1" indent="-342900" eaLnBrk="1" fontAlgn="auto" hangingPunct="1">
              <a:lnSpc>
                <a:spcPts val="3280"/>
              </a:lnSpc>
              <a:spcBef>
                <a:spcPts val="0"/>
              </a:spcBef>
              <a:spcAft>
                <a:spcPts val="0"/>
              </a:spcAft>
              <a:buFont typeface="Arial" panose="020B0604020202020204" pitchFamily="34" charset="0"/>
              <a:buChar char="•"/>
              <a:defRPr/>
            </a:pPr>
            <a:r>
              <a:rPr lang="en-US" sz="2400" dirty="0">
                <a:latin typeface="+mj-lt"/>
              </a:rPr>
              <a:t>Post-transaction market-share </a:t>
            </a:r>
            <a:r>
              <a:rPr lang="en-US" sz="2400" b="1" dirty="0">
                <a:latin typeface="+mj-lt"/>
              </a:rPr>
              <a:t>thresholds under the EU horizontal and non-horizontal merger guidelines</a:t>
            </a:r>
            <a:r>
              <a:rPr lang="en-US" sz="2400" dirty="0">
                <a:latin typeface="+mj-lt"/>
              </a:rPr>
              <a:t>;</a:t>
            </a:r>
          </a:p>
          <a:p>
            <a:pPr marL="800100" lvl="1" indent="-342900" eaLnBrk="1" fontAlgn="auto" hangingPunct="1">
              <a:lnSpc>
                <a:spcPts val="3280"/>
              </a:lnSpc>
              <a:spcBef>
                <a:spcPts val="0"/>
              </a:spcBef>
              <a:spcAft>
                <a:spcPts val="0"/>
              </a:spcAft>
              <a:buFont typeface="Arial" panose="020B0604020202020204" pitchFamily="34" charset="0"/>
              <a:buChar char="•"/>
              <a:defRPr/>
            </a:pPr>
            <a:r>
              <a:rPr lang="en-US" sz="2400" b="1" dirty="0">
                <a:latin typeface="+mj-lt"/>
              </a:rPr>
              <a:t>Competitive impact </a:t>
            </a:r>
            <a:r>
              <a:rPr lang="en-US" sz="2400" dirty="0">
                <a:latin typeface="+mj-lt"/>
              </a:rPr>
              <a:t>of the investigated conduct on the relevant market;</a:t>
            </a:r>
          </a:p>
          <a:p>
            <a:pPr marL="800100" lvl="1" indent="-342900" eaLnBrk="1" fontAlgn="auto" hangingPunct="1">
              <a:lnSpc>
                <a:spcPts val="3280"/>
              </a:lnSpc>
              <a:spcBef>
                <a:spcPts val="0"/>
              </a:spcBef>
              <a:spcAft>
                <a:spcPts val="0"/>
              </a:spcAft>
              <a:buFont typeface="Arial" panose="020B0604020202020204" pitchFamily="34" charset="0"/>
              <a:buChar char="•"/>
              <a:defRPr/>
            </a:pPr>
            <a:r>
              <a:rPr lang="en-US" sz="2400" b="1" dirty="0">
                <a:latin typeface="+mj-lt"/>
              </a:rPr>
              <a:t>Scope of remedies</a:t>
            </a:r>
            <a:r>
              <a:rPr lang="en-US" sz="2400" dirty="0">
                <a:latin typeface="+mj-lt"/>
              </a:rPr>
              <a:t> in case of anti-competitive findings.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9BAC0B-49A9-8A4F-8894-AFF4E3DD1343}"/>
              </a:ext>
            </a:extLst>
          </p:cNvPr>
          <p:cNvSpPr txBox="1"/>
          <p:nvPr/>
        </p:nvSpPr>
        <p:spPr>
          <a:xfrm>
            <a:off x="260349" y="161598"/>
            <a:ext cx="9680063" cy="646331"/>
          </a:xfrm>
          <a:prstGeom prst="rect">
            <a:avLst/>
          </a:prstGeom>
          <a:noFill/>
        </p:spPr>
        <p:txBody>
          <a:bodyPr wrap="square">
            <a:spAutoFit/>
          </a:bodyPr>
          <a:lstStyle/>
          <a:p>
            <a:pPr algn="ctr" eaLnBrk="1" fontAlgn="auto" hangingPunct="1">
              <a:spcBef>
                <a:spcPts val="0"/>
              </a:spcBef>
              <a:spcAft>
                <a:spcPts val="0"/>
              </a:spcAft>
              <a:defRPr/>
            </a:pPr>
            <a:r>
              <a:rPr lang="en-US" sz="3600" b="1" dirty="0">
                <a:solidFill>
                  <a:srgbClr val="2E75B6"/>
                </a:solidFill>
                <a:latin typeface="+mj-lt"/>
              </a:rPr>
              <a:t>The 1997 Market Definition Notice ‘MDN’</a:t>
            </a:r>
          </a:p>
        </p:txBody>
      </p:sp>
      <p:sp>
        <p:nvSpPr>
          <p:cNvPr id="99330" name="TextBox 10">
            <a:extLst>
              <a:ext uri="{FF2B5EF4-FFF2-40B4-BE49-F238E27FC236}">
                <a16:creationId xmlns:a16="http://schemas.microsoft.com/office/drawing/2014/main" id="{9011C013-9434-7440-A9D5-F6FC3EEBD7B9}"/>
              </a:ext>
            </a:extLst>
          </p:cNvPr>
          <p:cNvSpPr txBox="1">
            <a:spLocks noChangeArrowheads="1"/>
          </p:cNvSpPr>
          <p:nvPr/>
        </p:nvSpPr>
        <p:spPr bwMode="auto">
          <a:xfrm>
            <a:off x="211138" y="925993"/>
            <a:ext cx="11857037" cy="3451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Lato Light" pitchFamily="34" charset="0"/>
              </a:defRPr>
            </a:lvl1pPr>
            <a:lvl2pPr marL="342900" indent="-342900">
              <a:defRPr>
                <a:solidFill>
                  <a:schemeClr val="tx1"/>
                </a:solidFill>
                <a:latin typeface="Lato Light" pitchFamily="34" charset="0"/>
              </a:defRPr>
            </a:lvl2pPr>
            <a:lvl3pPr indent="-457200">
              <a:defRPr>
                <a:solidFill>
                  <a:schemeClr val="tx1"/>
                </a:solidFill>
                <a:latin typeface="Lato Light" pitchFamily="34" charset="0"/>
              </a:defRPr>
            </a:lvl3pPr>
            <a:lvl4pPr marL="1600200" indent="-228600">
              <a:defRPr>
                <a:solidFill>
                  <a:schemeClr val="tx1"/>
                </a:solidFill>
                <a:latin typeface="Lato Light" pitchFamily="34" charset="0"/>
              </a:defRPr>
            </a:lvl4pPr>
            <a:lvl5pPr marL="2057400" indent="-228600">
              <a:defRPr>
                <a:solidFill>
                  <a:schemeClr val="tx1"/>
                </a:solidFill>
                <a:latin typeface="Lato Light" pitchFamily="34" charset="0"/>
              </a:defRPr>
            </a:lvl5pPr>
            <a:lvl6pPr marL="2514600" indent="-228600" eaLnBrk="0" fontAlgn="base" hangingPunct="0">
              <a:spcBef>
                <a:spcPct val="0"/>
              </a:spcBef>
              <a:spcAft>
                <a:spcPct val="0"/>
              </a:spcAft>
              <a:defRPr>
                <a:solidFill>
                  <a:schemeClr val="tx1"/>
                </a:solidFill>
                <a:latin typeface="Lato Light" pitchFamily="34" charset="0"/>
              </a:defRPr>
            </a:lvl6pPr>
            <a:lvl7pPr marL="2971800" indent="-228600" eaLnBrk="0" fontAlgn="base" hangingPunct="0">
              <a:spcBef>
                <a:spcPct val="0"/>
              </a:spcBef>
              <a:spcAft>
                <a:spcPct val="0"/>
              </a:spcAft>
              <a:defRPr>
                <a:solidFill>
                  <a:schemeClr val="tx1"/>
                </a:solidFill>
                <a:latin typeface="Lato Light" pitchFamily="34" charset="0"/>
              </a:defRPr>
            </a:lvl7pPr>
            <a:lvl8pPr marL="3429000" indent="-228600" eaLnBrk="0" fontAlgn="base" hangingPunct="0">
              <a:spcBef>
                <a:spcPct val="0"/>
              </a:spcBef>
              <a:spcAft>
                <a:spcPct val="0"/>
              </a:spcAft>
              <a:defRPr>
                <a:solidFill>
                  <a:schemeClr val="tx1"/>
                </a:solidFill>
                <a:latin typeface="Lato Light" pitchFamily="34" charset="0"/>
              </a:defRPr>
            </a:lvl8pPr>
            <a:lvl9pPr marL="3886200" indent="-228600" eaLnBrk="0" fontAlgn="base" hangingPunct="0">
              <a:spcBef>
                <a:spcPct val="0"/>
              </a:spcBef>
              <a:spcAft>
                <a:spcPct val="0"/>
              </a:spcAft>
              <a:defRPr>
                <a:solidFill>
                  <a:schemeClr val="tx1"/>
                </a:solidFill>
                <a:latin typeface="Lato Light" pitchFamily="34" charset="0"/>
              </a:defRPr>
            </a:lvl9pPr>
          </a:lstStyle>
          <a:p>
            <a:pPr lvl="1">
              <a:lnSpc>
                <a:spcPts val="3763"/>
              </a:lnSpc>
              <a:buFont typeface="Arial" panose="020B0604020202020204" pitchFamily="34" charset="0"/>
              <a:buChar char="•"/>
            </a:pPr>
            <a:r>
              <a:rPr lang="en-US" altLang="en-IT" sz="2400" dirty="0">
                <a:latin typeface="+mj-lt"/>
              </a:rPr>
              <a:t>Goal of increasing </a:t>
            </a:r>
            <a:r>
              <a:rPr lang="en-US" altLang="en-IT" sz="2400" b="1" dirty="0">
                <a:latin typeface="+mj-lt"/>
              </a:rPr>
              <a:t>transparency</a:t>
            </a:r>
            <a:r>
              <a:rPr lang="en-US" altLang="en-IT" sz="2400" dirty="0">
                <a:latin typeface="+mj-lt"/>
              </a:rPr>
              <a:t>, </a:t>
            </a:r>
            <a:r>
              <a:rPr lang="en-US" altLang="en-IT" sz="2400" b="1" dirty="0">
                <a:latin typeface="+mj-lt"/>
              </a:rPr>
              <a:t>legal certainty and</a:t>
            </a:r>
            <a:r>
              <a:rPr lang="en-US" altLang="en-IT" sz="2400" dirty="0">
                <a:latin typeface="+mj-lt"/>
              </a:rPr>
              <a:t> </a:t>
            </a:r>
            <a:r>
              <a:rPr lang="en-US" altLang="en-IT" sz="2400" b="1" dirty="0">
                <a:latin typeface="+mj-lt"/>
              </a:rPr>
              <a:t>guidance</a:t>
            </a:r>
            <a:r>
              <a:rPr lang="en-US" altLang="en-IT" sz="2400" dirty="0">
                <a:latin typeface="+mj-lt"/>
              </a:rPr>
              <a:t> on how the EC applies the concept of relevant product/geographic market minimizing competition compliance costs and errors;</a:t>
            </a:r>
          </a:p>
          <a:p>
            <a:pPr lvl="1">
              <a:lnSpc>
                <a:spcPts val="3763"/>
              </a:lnSpc>
              <a:buFont typeface="Arial" panose="020B0604020202020204" pitchFamily="34" charset="0"/>
              <a:buChar char="•"/>
            </a:pPr>
            <a:r>
              <a:rPr lang="en-US" altLang="en-IT" sz="2400" b="1" dirty="0">
                <a:latin typeface="+mj-lt"/>
              </a:rPr>
              <a:t>Once and for all competition rules </a:t>
            </a:r>
            <a:r>
              <a:rPr lang="en-US" altLang="en-IT" sz="2400" dirty="0">
                <a:latin typeface="+mj-lt"/>
              </a:rPr>
              <a:t>(</a:t>
            </a:r>
            <a:r>
              <a:rPr lang="en-US" altLang="en-IT" sz="2400" i="1" dirty="0">
                <a:latin typeface="+mj-lt"/>
              </a:rPr>
              <a:t>no repetitions</a:t>
            </a:r>
            <a:r>
              <a:rPr lang="en-US" altLang="en-IT" sz="2400" dirty="0">
                <a:latin typeface="+mj-lt"/>
              </a:rPr>
              <a:t>), the MDN </a:t>
            </a:r>
            <a:r>
              <a:rPr lang="en-US" altLang="en-IT" sz="2400" b="1" dirty="0">
                <a:latin typeface="+mj-lt"/>
              </a:rPr>
              <a:t>consolidates</a:t>
            </a:r>
            <a:r>
              <a:rPr lang="en-US" altLang="en-IT" sz="2400" dirty="0">
                <a:latin typeface="+mj-lt"/>
              </a:rPr>
              <a:t> the EC case practice, EU case law and established economic and legal principles on the relevant market (</a:t>
            </a:r>
            <a:r>
              <a:rPr lang="en-US" altLang="en-IT" sz="2400" i="1" dirty="0">
                <a:latin typeface="+mj-lt"/>
              </a:rPr>
              <a:t>nothing new under the sun</a:t>
            </a:r>
            <a:r>
              <a:rPr lang="en-US" altLang="en-IT" sz="2400" dirty="0">
                <a:latin typeface="+mj-lt"/>
              </a:rPr>
              <a:t>);</a:t>
            </a:r>
          </a:p>
          <a:p>
            <a:pPr lvl="1">
              <a:lnSpc>
                <a:spcPts val="3763"/>
              </a:lnSpc>
              <a:buFont typeface="Arial" panose="020B0604020202020204" pitchFamily="34" charset="0"/>
              <a:buChar char="•"/>
            </a:pPr>
            <a:r>
              <a:rPr lang="en-US" altLang="en-IT" sz="2400" dirty="0">
                <a:latin typeface="+mj-lt"/>
              </a:rPr>
              <a:t>The MDN trades off detailedness for </a:t>
            </a:r>
            <a:r>
              <a:rPr lang="en-US" altLang="en-IT" sz="2400" b="1" dirty="0">
                <a:latin typeface="+mj-lt"/>
              </a:rPr>
              <a:t>general applicability </a:t>
            </a:r>
            <a:r>
              <a:rPr lang="en-US" altLang="en-IT" sz="2400" dirty="0">
                <a:latin typeface="+mj-lt"/>
              </a:rPr>
              <a:t>and </a:t>
            </a:r>
            <a:r>
              <a:rPr lang="en-US" altLang="en-IT" sz="2400" b="1" dirty="0">
                <a:latin typeface="+mj-lt"/>
              </a:rPr>
              <a:t>future-proofness</a:t>
            </a:r>
            <a:r>
              <a:rPr lang="en-US" altLang="en-IT" sz="2400" dirty="0">
                <a:latin typeface="+mj-lt"/>
              </a:rPr>
              <a:t>;</a:t>
            </a:r>
          </a:p>
        </p:txBody>
      </p:sp>
      <p:sp>
        <p:nvSpPr>
          <p:cNvPr id="99331" name="TextBox 3">
            <a:extLst>
              <a:ext uri="{FF2B5EF4-FFF2-40B4-BE49-F238E27FC236}">
                <a16:creationId xmlns:a16="http://schemas.microsoft.com/office/drawing/2014/main" id="{ABA43295-F788-8949-AFC4-5F59160BAC90}"/>
              </a:ext>
            </a:extLst>
          </p:cNvPr>
          <p:cNvSpPr txBox="1">
            <a:spLocks noChangeArrowheads="1"/>
          </p:cNvSpPr>
          <p:nvPr/>
        </p:nvSpPr>
        <p:spPr bwMode="auto">
          <a:xfrm>
            <a:off x="211138" y="5073779"/>
            <a:ext cx="3552323" cy="508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Lato Light" pitchFamily="34" charset="0"/>
              </a:defRPr>
            </a:lvl1pPr>
            <a:lvl2pPr>
              <a:defRPr>
                <a:solidFill>
                  <a:schemeClr val="tx1"/>
                </a:solidFill>
                <a:latin typeface="Lato Light" pitchFamily="34" charset="0"/>
              </a:defRPr>
            </a:lvl2pPr>
            <a:lvl3pPr marL="1143000" indent="-228600">
              <a:defRPr>
                <a:solidFill>
                  <a:schemeClr val="tx1"/>
                </a:solidFill>
                <a:latin typeface="Lato Light" pitchFamily="34" charset="0"/>
              </a:defRPr>
            </a:lvl3pPr>
            <a:lvl4pPr marL="1600200" indent="-228600">
              <a:defRPr>
                <a:solidFill>
                  <a:schemeClr val="tx1"/>
                </a:solidFill>
                <a:latin typeface="Lato Light" pitchFamily="34" charset="0"/>
              </a:defRPr>
            </a:lvl4pPr>
            <a:lvl5pPr marL="2057400" indent="-228600">
              <a:defRPr>
                <a:solidFill>
                  <a:schemeClr val="tx1"/>
                </a:solidFill>
                <a:latin typeface="Lato Light" pitchFamily="34" charset="0"/>
              </a:defRPr>
            </a:lvl5pPr>
            <a:lvl6pPr marL="2514600" indent="-228600" eaLnBrk="0" fontAlgn="base" hangingPunct="0">
              <a:spcBef>
                <a:spcPct val="0"/>
              </a:spcBef>
              <a:spcAft>
                <a:spcPct val="0"/>
              </a:spcAft>
              <a:defRPr>
                <a:solidFill>
                  <a:schemeClr val="tx1"/>
                </a:solidFill>
                <a:latin typeface="Lato Light" pitchFamily="34" charset="0"/>
              </a:defRPr>
            </a:lvl6pPr>
            <a:lvl7pPr marL="2971800" indent="-228600" eaLnBrk="0" fontAlgn="base" hangingPunct="0">
              <a:spcBef>
                <a:spcPct val="0"/>
              </a:spcBef>
              <a:spcAft>
                <a:spcPct val="0"/>
              </a:spcAft>
              <a:defRPr>
                <a:solidFill>
                  <a:schemeClr val="tx1"/>
                </a:solidFill>
                <a:latin typeface="Lato Light" pitchFamily="34" charset="0"/>
              </a:defRPr>
            </a:lvl7pPr>
            <a:lvl8pPr marL="3429000" indent="-228600" eaLnBrk="0" fontAlgn="base" hangingPunct="0">
              <a:spcBef>
                <a:spcPct val="0"/>
              </a:spcBef>
              <a:spcAft>
                <a:spcPct val="0"/>
              </a:spcAft>
              <a:defRPr>
                <a:solidFill>
                  <a:schemeClr val="tx1"/>
                </a:solidFill>
                <a:latin typeface="Lato Light" pitchFamily="34" charset="0"/>
              </a:defRPr>
            </a:lvl8pPr>
            <a:lvl9pPr marL="3886200" indent="-228600" eaLnBrk="0" fontAlgn="base" hangingPunct="0">
              <a:spcBef>
                <a:spcPct val="0"/>
              </a:spcBef>
              <a:spcAft>
                <a:spcPct val="0"/>
              </a:spcAft>
              <a:defRPr>
                <a:solidFill>
                  <a:schemeClr val="tx1"/>
                </a:solidFill>
                <a:latin typeface="Lato Light" pitchFamily="34" charset="0"/>
              </a:defRPr>
            </a:lvl9pPr>
          </a:lstStyle>
          <a:p>
            <a:pPr marL="342900" lvl="1" indent="-342900">
              <a:lnSpc>
                <a:spcPts val="3563"/>
              </a:lnSpc>
              <a:buFont typeface="Arial" panose="020B0604020202020204" pitchFamily="34" charset="0"/>
              <a:buChar char="•"/>
            </a:pPr>
            <a:r>
              <a:rPr lang="en-US" altLang="en-IT" sz="2400" dirty="0">
                <a:latin typeface="+mj-lt"/>
              </a:rPr>
              <a:t>The MDN is </a:t>
            </a:r>
            <a:r>
              <a:rPr lang="en-US" altLang="en-IT" sz="2400" b="1" dirty="0">
                <a:latin typeface="+mj-lt"/>
              </a:rPr>
              <a:t>soft-law</a:t>
            </a:r>
          </a:p>
        </p:txBody>
      </p:sp>
      <p:sp>
        <p:nvSpPr>
          <p:cNvPr id="99332" name="Rectangle 2">
            <a:extLst>
              <a:ext uri="{FF2B5EF4-FFF2-40B4-BE49-F238E27FC236}">
                <a16:creationId xmlns:a16="http://schemas.microsoft.com/office/drawing/2014/main" id="{BBCC8A16-9D58-5840-BCF1-3D172A0D7955}"/>
              </a:ext>
            </a:extLst>
          </p:cNvPr>
          <p:cNvSpPr>
            <a:spLocks noChangeArrowheads="1"/>
          </p:cNvSpPr>
          <p:nvPr/>
        </p:nvSpPr>
        <p:spPr bwMode="auto">
          <a:xfrm>
            <a:off x="4610458" y="4557983"/>
            <a:ext cx="7276742"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Lato Light" pitchFamily="34" charset="0"/>
              </a:defRPr>
            </a:lvl1pPr>
            <a:lvl2pPr marL="742950" indent="-285750">
              <a:defRPr>
                <a:solidFill>
                  <a:schemeClr val="tx1"/>
                </a:solidFill>
                <a:latin typeface="Lato Light" pitchFamily="34" charset="0"/>
              </a:defRPr>
            </a:lvl2pPr>
            <a:lvl3pPr marL="1143000" indent="-228600">
              <a:defRPr>
                <a:solidFill>
                  <a:schemeClr val="tx1"/>
                </a:solidFill>
                <a:latin typeface="Lato Light" pitchFamily="34" charset="0"/>
              </a:defRPr>
            </a:lvl3pPr>
            <a:lvl4pPr marL="1600200" indent="-228600">
              <a:defRPr>
                <a:solidFill>
                  <a:schemeClr val="tx1"/>
                </a:solidFill>
                <a:latin typeface="Lato Light" pitchFamily="34" charset="0"/>
              </a:defRPr>
            </a:lvl4pPr>
            <a:lvl5pPr marL="2057400" indent="-228600">
              <a:defRPr>
                <a:solidFill>
                  <a:schemeClr val="tx1"/>
                </a:solidFill>
                <a:latin typeface="Lato Light" pitchFamily="34" charset="0"/>
              </a:defRPr>
            </a:lvl5pPr>
            <a:lvl6pPr marL="2514600" indent="-228600" eaLnBrk="0" fontAlgn="base" hangingPunct="0">
              <a:spcBef>
                <a:spcPct val="0"/>
              </a:spcBef>
              <a:spcAft>
                <a:spcPct val="0"/>
              </a:spcAft>
              <a:defRPr>
                <a:solidFill>
                  <a:schemeClr val="tx1"/>
                </a:solidFill>
                <a:latin typeface="Lato Light" pitchFamily="34" charset="0"/>
              </a:defRPr>
            </a:lvl6pPr>
            <a:lvl7pPr marL="2971800" indent="-228600" eaLnBrk="0" fontAlgn="base" hangingPunct="0">
              <a:spcBef>
                <a:spcPct val="0"/>
              </a:spcBef>
              <a:spcAft>
                <a:spcPct val="0"/>
              </a:spcAft>
              <a:defRPr>
                <a:solidFill>
                  <a:schemeClr val="tx1"/>
                </a:solidFill>
                <a:latin typeface="Lato Light" pitchFamily="34" charset="0"/>
              </a:defRPr>
            </a:lvl7pPr>
            <a:lvl8pPr marL="3429000" indent="-228600" eaLnBrk="0" fontAlgn="base" hangingPunct="0">
              <a:spcBef>
                <a:spcPct val="0"/>
              </a:spcBef>
              <a:spcAft>
                <a:spcPct val="0"/>
              </a:spcAft>
              <a:defRPr>
                <a:solidFill>
                  <a:schemeClr val="tx1"/>
                </a:solidFill>
                <a:latin typeface="Lato Light" pitchFamily="34" charset="0"/>
              </a:defRPr>
            </a:lvl8pPr>
            <a:lvl9pPr marL="3886200" indent="-228600" eaLnBrk="0" fontAlgn="base" hangingPunct="0">
              <a:spcBef>
                <a:spcPct val="0"/>
              </a:spcBef>
              <a:spcAft>
                <a:spcPct val="0"/>
              </a:spcAft>
              <a:defRPr>
                <a:solidFill>
                  <a:schemeClr val="tx1"/>
                </a:solidFill>
                <a:latin typeface="Lato Light" pitchFamily="34" charset="0"/>
              </a:defRPr>
            </a:lvl9pPr>
          </a:lstStyle>
          <a:p>
            <a:r>
              <a:rPr lang="en-US" altLang="en-IT" sz="2400" b="1" dirty="0">
                <a:latin typeface="+mj-lt"/>
              </a:rPr>
              <a:t>non-binding yet endorsed by EU Courts </a:t>
            </a:r>
            <a:r>
              <a:rPr lang="en-US" altLang="en-IT" sz="2000" dirty="0">
                <a:latin typeface="+mj-lt"/>
              </a:rPr>
              <a:t>(e.g., ‘10 GC AstraZeneca v Commission, ‘10 CEAHR v Commission)</a:t>
            </a:r>
            <a:endParaRPr lang="en-IT" altLang="en-IT" sz="2000" dirty="0">
              <a:latin typeface="+mj-lt"/>
            </a:endParaRPr>
          </a:p>
        </p:txBody>
      </p:sp>
      <p:sp>
        <p:nvSpPr>
          <p:cNvPr id="99333" name="Rectangle 4">
            <a:extLst>
              <a:ext uri="{FF2B5EF4-FFF2-40B4-BE49-F238E27FC236}">
                <a16:creationId xmlns:a16="http://schemas.microsoft.com/office/drawing/2014/main" id="{0FEA6672-57CA-AD47-899E-01D0E54CC02F}"/>
              </a:ext>
            </a:extLst>
          </p:cNvPr>
          <p:cNvSpPr>
            <a:spLocks noChangeArrowheads="1"/>
          </p:cNvSpPr>
          <p:nvPr/>
        </p:nvSpPr>
        <p:spPr bwMode="auto">
          <a:xfrm>
            <a:off x="4677134" y="5358543"/>
            <a:ext cx="7514866"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Lato Light" pitchFamily="34" charset="0"/>
              </a:defRPr>
            </a:lvl1pPr>
            <a:lvl2pPr marL="742950" indent="-285750">
              <a:defRPr>
                <a:solidFill>
                  <a:schemeClr val="tx1"/>
                </a:solidFill>
                <a:latin typeface="Lato Light" pitchFamily="34" charset="0"/>
              </a:defRPr>
            </a:lvl2pPr>
            <a:lvl3pPr marL="1143000" indent="-228600">
              <a:defRPr>
                <a:solidFill>
                  <a:schemeClr val="tx1"/>
                </a:solidFill>
                <a:latin typeface="Lato Light" pitchFamily="34" charset="0"/>
              </a:defRPr>
            </a:lvl3pPr>
            <a:lvl4pPr marL="1600200" indent="-228600">
              <a:defRPr>
                <a:solidFill>
                  <a:schemeClr val="tx1"/>
                </a:solidFill>
                <a:latin typeface="Lato Light" pitchFamily="34" charset="0"/>
              </a:defRPr>
            </a:lvl4pPr>
            <a:lvl5pPr marL="2057400" indent="-228600">
              <a:defRPr>
                <a:solidFill>
                  <a:schemeClr val="tx1"/>
                </a:solidFill>
                <a:latin typeface="Lato Light" pitchFamily="34" charset="0"/>
              </a:defRPr>
            </a:lvl5pPr>
            <a:lvl6pPr marL="2514600" indent="-228600" eaLnBrk="0" fontAlgn="base" hangingPunct="0">
              <a:spcBef>
                <a:spcPct val="0"/>
              </a:spcBef>
              <a:spcAft>
                <a:spcPct val="0"/>
              </a:spcAft>
              <a:defRPr>
                <a:solidFill>
                  <a:schemeClr val="tx1"/>
                </a:solidFill>
                <a:latin typeface="Lato Light" pitchFamily="34" charset="0"/>
              </a:defRPr>
            </a:lvl6pPr>
            <a:lvl7pPr marL="2971800" indent="-228600" eaLnBrk="0" fontAlgn="base" hangingPunct="0">
              <a:spcBef>
                <a:spcPct val="0"/>
              </a:spcBef>
              <a:spcAft>
                <a:spcPct val="0"/>
              </a:spcAft>
              <a:defRPr>
                <a:solidFill>
                  <a:schemeClr val="tx1"/>
                </a:solidFill>
                <a:latin typeface="Lato Light" pitchFamily="34" charset="0"/>
              </a:defRPr>
            </a:lvl7pPr>
            <a:lvl8pPr marL="3429000" indent="-228600" eaLnBrk="0" fontAlgn="base" hangingPunct="0">
              <a:spcBef>
                <a:spcPct val="0"/>
              </a:spcBef>
              <a:spcAft>
                <a:spcPct val="0"/>
              </a:spcAft>
              <a:defRPr>
                <a:solidFill>
                  <a:schemeClr val="tx1"/>
                </a:solidFill>
                <a:latin typeface="Lato Light" pitchFamily="34" charset="0"/>
              </a:defRPr>
            </a:lvl8pPr>
            <a:lvl9pPr marL="3886200" indent="-228600" eaLnBrk="0" fontAlgn="base" hangingPunct="0">
              <a:spcBef>
                <a:spcPct val="0"/>
              </a:spcBef>
              <a:spcAft>
                <a:spcPct val="0"/>
              </a:spcAft>
              <a:defRPr>
                <a:solidFill>
                  <a:schemeClr val="tx1"/>
                </a:solidFill>
                <a:latin typeface="Lato Light" pitchFamily="34" charset="0"/>
              </a:defRPr>
            </a:lvl9pPr>
          </a:lstStyle>
          <a:p>
            <a:r>
              <a:rPr lang="en-US" altLang="en-IT" sz="2400" b="1" dirty="0">
                <a:latin typeface="+mj-lt"/>
              </a:rPr>
              <a:t>binding the practice of the EC itself </a:t>
            </a:r>
            <a:r>
              <a:rPr lang="en-US" altLang="en-IT" sz="2000" dirty="0">
                <a:latin typeface="+mj-lt"/>
              </a:rPr>
              <a:t>due to the principles of legitimate expectations &amp; good administration</a:t>
            </a:r>
            <a:endParaRPr lang="en-IT" altLang="en-IT" sz="2000" dirty="0">
              <a:latin typeface="+mj-lt"/>
            </a:endParaRPr>
          </a:p>
        </p:txBody>
      </p:sp>
      <p:cxnSp>
        <p:nvCxnSpPr>
          <p:cNvPr id="7" name="Straight Arrow Connector 6">
            <a:extLst>
              <a:ext uri="{FF2B5EF4-FFF2-40B4-BE49-F238E27FC236}">
                <a16:creationId xmlns:a16="http://schemas.microsoft.com/office/drawing/2014/main" id="{3B745CAF-7EDD-104A-A768-2E64477E8719}"/>
              </a:ext>
            </a:extLst>
          </p:cNvPr>
          <p:cNvCxnSpPr>
            <a:cxnSpLocks/>
            <a:stCxn id="99331" idx="3"/>
            <a:endCxn id="99332" idx="1"/>
          </p:cNvCxnSpPr>
          <p:nvPr/>
        </p:nvCxnSpPr>
        <p:spPr>
          <a:xfrm flipV="1">
            <a:off x="3763461" y="4942952"/>
            <a:ext cx="846997" cy="384968"/>
          </a:xfrm>
          <a:prstGeom prst="straightConnector1">
            <a:avLst/>
          </a:prstGeom>
          <a:ln w="38100">
            <a:prstDash val="sysDash"/>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55DFC0AB-ED3B-F34F-B086-8668AF4B2D81}"/>
              </a:ext>
            </a:extLst>
          </p:cNvPr>
          <p:cNvCxnSpPr>
            <a:cxnSpLocks/>
            <a:stCxn id="99331" idx="3"/>
            <a:endCxn id="99333" idx="1"/>
          </p:cNvCxnSpPr>
          <p:nvPr/>
        </p:nvCxnSpPr>
        <p:spPr>
          <a:xfrm>
            <a:off x="3763461" y="5327920"/>
            <a:ext cx="913673" cy="415592"/>
          </a:xfrm>
          <a:prstGeom prst="straightConnector1">
            <a:avLst/>
          </a:prstGeom>
          <a:ln w="38100">
            <a:prstDash val="sysDash"/>
            <a:tailEnd type="triangle"/>
          </a:ln>
        </p:spPr>
        <p:style>
          <a:lnRef idx="1">
            <a:schemeClr val="dk1"/>
          </a:lnRef>
          <a:fillRef idx="0">
            <a:schemeClr val="dk1"/>
          </a:fillRef>
          <a:effectRef idx="0">
            <a:schemeClr val="dk1"/>
          </a:effectRef>
          <a:fontRef idx="minor">
            <a:schemeClr val="tx1"/>
          </a:fontRef>
        </p:style>
      </p:cxnSp>
      <p:sp>
        <p:nvSpPr>
          <p:cNvPr id="99336" name="Slide Number Placeholder 7">
            <a:extLst>
              <a:ext uri="{FF2B5EF4-FFF2-40B4-BE49-F238E27FC236}">
                <a16:creationId xmlns:a16="http://schemas.microsoft.com/office/drawing/2014/main" id="{B4073DA8-4DB5-8144-BC0B-B7BBCDCAD6BD}"/>
              </a:ext>
            </a:extLst>
          </p:cNvPr>
          <p:cNvSpPr>
            <a:spLocks noGrp="1" noChangeArrowheads="1"/>
          </p:cNvSpPr>
          <p:nvPr>
            <p:ph type="sldNum" sz="quarter" idx="4294967295"/>
          </p:nvPr>
        </p:nvSpPr>
        <p:spPr bwMode="auto">
          <a:xfrm>
            <a:off x="9324975" y="5834063"/>
            <a:ext cx="2743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Lato Light" pitchFamily="34" charset="0"/>
              </a:defRPr>
            </a:lvl1pPr>
            <a:lvl2pPr marL="742950" indent="-285750">
              <a:defRPr>
                <a:solidFill>
                  <a:schemeClr val="tx1"/>
                </a:solidFill>
                <a:latin typeface="Lato Light" pitchFamily="34" charset="0"/>
              </a:defRPr>
            </a:lvl2pPr>
            <a:lvl3pPr marL="1143000" indent="-228600">
              <a:defRPr>
                <a:solidFill>
                  <a:schemeClr val="tx1"/>
                </a:solidFill>
                <a:latin typeface="Lato Light" pitchFamily="34" charset="0"/>
              </a:defRPr>
            </a:lvl3pPr>
            <a:lvl4pPr marL="1600200" indent="-228600">
              <a:defRPr>
                <a:solidFill>
                  <a:schemeClr val="tx1"/>
                </a:solidFill>
                <a:latin typeface="Lato Light" pitchFamily="34" charset="0"/>
              </a:defRPr>
            </a:lvl4pPr>
            <a:lvl5pPr marL="2057400" indent="-228600">
              <a:defRPr>
                <a:solidFill>
                  <a:schemeClr val="tx1"/>
                </a:solidFill>
                <a:latin typeface="Lato Light" pitchFamily="34" charset="0"/>
              </a:defRPr>
            </a:lvl5pPr>
            <a:lvl6pPr marL="2514600" indent="-228600" eaLnBrk="0" fontAlgn="base" hangingPunct="0">
              <a:spcBef>
                <a:spcPct val="0"/>
              </a:spcBef>
              <a:spcAft>
                <a:spcPct val="0"/>
              </a:spcAft>
              <a:defRPr>
                <a:solidFill>
                  <a:schemeClr val="tx1"/>
                </a:solidFill>
                <a:latin typeface="Lato Light" pitchFamily="34" charset="0"/>
              </a:defRPr>
            </a:lvl6pPr>
            <a:lvl7pPr marL="2971800" indent="-228600" eaLnBrk="0" fontAlgn="base" hangingPunct="0">
              <a:spcBef>
                <a:spcPct val="0"/>
              </a:spcBef>
              <a:spcAft>
                <a:spcPct val="0"/>
              </a:spcAft>
              <a:defRPr>
                <a:solidFill>
                  <a:schemeClr val="tx1"/>
                </a:solidFill>
                <a:latin typeface="Lato Light" pitchFamily="34" charset="0"/>
              </a:defRPr>
            </a:lvl7pPr>
            <a:lvl8pPr marL="3429000" indent="-228600" eaLnBrk="0" fontAlgn="base" hangingPunct="0">
              <a:spcBef>
                <a:spcPct val="0"/>
              </a:spcBef>
              <a:spcAft>
                <a:spcPct val="0"/>
              </a:spcAft>
              <a:defRPr>
                <a:solidFill>
                  <a:schemeClr val="tx1"/>
                </a:solidFill>
                <a:latin typeface="Lato Light" pitchFamily="34" charset="0"/>
              </a:defRPr>
            </a:lvl8pPr>
            <a:lvl9pPr marL="3886200" indent="-228600" eaLnBrk="0" fontAlgn="base" hangingPunct="0">
              <a:spcBef>
                <a:spcPct val="0"/>
              </a:spcBef>
              <a:spcAft>
                <a:spcPct val="0"/>
              </a:spcAft>
              <a:defRPr>
                <a:solidFill>
                  <a:schemeClr val="tx1"/>
                </a:solidFill>
                <a:latin typeface="Lato Light" pitchFamily="34" charset="0"/>
              </a:defRPr>
            </a:lvl9pPr>
          </a:lstStyle>
          <a:p>
            <a:pPr algn="r"/>
            <a:fld id="{E83D076E-637B-584D-94AE-A5B0FFE21251}" type="slidenum">
              <a:rPr lang="en-GB" altLang="en-IT" sz="1200">
                <a:solidFill>
                  <a:srgbClr val="898989"/>
                </a:solidFill>
              </a:rPr>
              <a:pPr algn="r"/>
              <a:t>5</a:t>
            </a:fld>
            <a:endParaRPr lang="en-GB" altLang="en-IT" sz="1200">
              <a:solidFill>
                <a:srgbClr val="898989"/>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9BAC0B-49A9-8A4F-8894-AFF4E3DD1343}"/>
              </a:ext>
            </a:extLst>
          </p:cNvPr>
          <p:cNvSpPr txBox="1"/>
          <p:nvPr/>
        </p:nvSpPr>
        <p:spPr>
          <a:xfrm>
            <a:off x="1808321" y="58647"/>
            <a:ext cx="7996238" cy="1200329"/>
          </a:xfrm>
          <a:prstGeom prst="rect">
            <a:avLst/>
          </a:prstGeom>
          <a:noFill/>
        </p:spPr>
        <p:txBody>
          <a:bodyPr wrap="square">
            <a:spAutoFit/>
          </a:bodyPr>
          <a:lstStyle/>
          <a:p>
            <a:pPr algn="ctr" eaLnBrk="1" fontAlgn="auto" hangingPunct="1">
              <a:spcBef>
                <a:spcPts val="0"/>
              </a:spcBef>
              <a:spcAft>
                <a:spcPts val="0"/>
              </a:spcAft>
              <a:defRPr/>
            </a:pPr>
            <a:r>
              <a:rPr lang="en-US" sz="3600" b="1" dirty="0">
                <a:solidFill>
                  <a:srgbClr val="2E75B6"/>
                </a:solidFill>
                <a:latin typeface="+mj-lt"/>
              </a:rPr>
              <a:t>Market Definition Notice Evaluation</a:t>
            </a:r>
          </a:p>
          <a:p>
            <a:pPr algn="ctr" eaLnBrk="1" fontAlgn="auto" hangingPunct="1">
              <a:spcBef>
                <a:spcPts val="0"/>
              </a:spcBef>
              <a:spcAft>
                <a:spcPts val="0"/>
              </a:spcAft>
              <a:defRPr/>
            </a:pPr>
            <a:r>
              <a:rPr lang="en-US" sz="3600" i="1" dirty="0">
                <a:solidFill>
                  <a:srgbClr val="2E75B6"/>
                </a:solidFill>
                <a:latin typeface="+mj-lt"/>
              </a:rPr>
              <a:t>Context</a:t>
            </a:r>
          </a:p>
        </p:txBody>
      </p:sp>
      <p:sp>
        <p:nvSpPr>
          <p:cNvPr id="99330" name="TextBox 10">
            <a:extLst>
              <a:ext uri="{FF2B5EF4-FFF2-40B4-BE49-F238E27FC236}">
                <a16:creationId xmlns:a16="http://schemas.microsoft.com/office/drawing/2014/main" id="{9011C013-9434-7440-A9D5-F6FC3EEBD7B9}"/>
              </a:ext>
            </a:extLst>
          </p:cNvPr>
          <p:cNvSpPr txBox="1">
            <a:spLocks noChangeArrowheads="1"/>
          </p:cNvSpPr>
          <p:nvPr/>
        </p:nvSpPr>
        <p:spPr bwMode="auto">
          <a:xfrm>
            <a:off x="123825" y="1378548"/>
            <a:ext cx="12068175" cy="4455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Lato Light" pitchFamily="34" charset="0"/>
              </a:defRPr>
            </a:lvl1pPr>
            <a:lvl2pPr marL="342900" indent="-342900">
              <a:defRPr>
                <a:solidFill>
                  <a:schemeClr val="tx1"/>
                </a:solidFill>
                <a:latin typeface="Lato Light" pitchFamily="34" charset="0"/>
              </a:defRPr>
            </a:lvl2pPr>
            <a:lvl3pPr indent="-457200">
              <a:defRPr>
                <a:solidFill>
                  <a:schemeClr val="tx1"/>
                </a:solidFill>
                <a:latin typeface="Lato Light" pitchFamily="34" charset="0"/>
              </a:defRPr>
            </a:lvl3pPr>
            <a:lvl4pPr marL="1600200" indent="-228600">
              <a:defRPr>
                <a:solidFill>
                  <a:schemeClr val="tx1"/>
                </a:solidFill>
                <a:latin typeface="Lato Light" pitchFamily="34" charset="0"/>
              </a:defRPr>
            </a:lvl4pPr>
            <a:lvl5pPr marL="2057400" indent="-228600">
              <a:defRPr>
                <a:solidFill>
                  <a:schemeClr val="tx1"/>
                </a:solidFill>
                <a:latin typeface="Lato Light" pitchFamily="34" charset="0"/>
              </a:defRPr>
            </a:lvl5pPr>
            <a:lvl6pPr marL="2514600" indent="-228600" eaLnBrk="0" fontAlgn="base" hangingPunct="0">
              <a:spcBef>
                <a:spcPct val="0"/>
              </a:spcBef>
              <a:spcAft>
                <a:spcPct val="0"/>
              </a:spcAft>
              <a:defRPr>
                <a:solidFill>
                  <a:schemeClr val="tx1"/>
                </a:solidFill>
                <a:latin typeface="Lato Light" pitchFamily="34" charset="0"/>
              </a:defRPr>
            </a:lvl6pPr>
            <a:lvl7pPr marL="2971800" indent="-228600" eaLnBrk="0" fontAlgn="base" hangingPunct="0">
              <a:spcBef>
                <a:spcPct val="0"/>
              </a:spcBef>
              <a:spcAft>
                <a:spcPct val="0"/>
              </a:spcAft>
              <a:defRPr>
                <a:solidFill>
                  <a:schemeClr val="tx1"/>
                </a:solidFill>
                <a:latin typeface="Lato Light" pitchFamily="34" charset="0"/>
              </a:defRPr>
            </a:lvl7pPr>
            <a:lvl8pPr marL="3429000" indent="-228600" eaLnBrk="0" fontAlgn="base" hangingPunct="0">
              <a:spcBef>
                <a:spcPct val="0"/>
              </a:spcBef>
              <a:spcAft>
                <a:spcPct val="0"/>
              </a:spcAft>
              <a:defRPr>
                <a:solidFill>
                  <a:schemeClr val="tx1"/>
                </a:solidFill>
                <a:latin typeface="Lato Light" pitchFamily="34" charset="0"/>
              </a:defRPr>
            </a:lvl8pPr>
            <a:lvl9pPr marL="3886200" indent="-228600" eaLnBrk="0" fontAlgn="base" hangingPunct="0">
              <a:spcBef>
                <a:spcPct val="0"/>
              </a:spcBef>
              <a:spcAft>
                <a:spcPct val="0"/>
              </a:spcAft>
              <a:defRPr>
                <a:solidFill>
                  <a:schemeClr val="tx1"/>
                </a:solidFill>
                <a:latin typeface="Lato Light" pitchFamily="34" charset="0"/>
              </a:defRPr>
            </a:lvl9pPr>
          </a:lstStyle>
          <a:p>
            <a:pPr lvl="1">
              <a:lnSpc>
                <a:spcPct val="150000"/>
              </a:lnSpc>
              <a:buFont typeface="Arial" panose="020B0604020202020204" pitchFamily="34" charset="0"/>
              <a:buChar char="•"/>
            </a:pPr>
            <a:r>
              <a:rPr lang="en-US" altLang="en-IT" sz="2400" dirty="0">
                <a:latin typeface="+mj-lt"/>
              </a:rPr>
              <a:t>Evaluation to </a:t>
            </a:r>
            <a:r>
              <a:rPr lang="en-US" altLang="en-IT" sz="2400" i="1" dirty="0">
                <a:latin typeface="+mj-lt"/>
              </a:rPr>
              <a:t>gather evidence on the functioning </a:t>
            </a:r>
            <a:r>
              <a:rPr lang="en-US" altLang="en-IT" sz="2400" dirty="0">
                <a:latin typeface="+mj-lt"/>
              </a:rPr>
              <a:t>of the Notice to </a:t>
            </a:r>
            <a:r>
              <a:rPr lang="en-US" altLang="en-IT" sz="2400" i="1" dirty="0">
                <a:latin typeface="+mj-lt"/>
              </a:rPr>
              <a:t>assess whether </a:t>
            </a:r>
            <a:r>
              <a:rPr lang="en-US" altLang="en-IT" sz="2400" dirty="0">
                <a:latin typeface="+mj-lt"/>
              </a:rPr>
              <a:t>[it] </a:t>
            </a:r>
            <a:r>
              <a:rPr lang="en-US" altLang="en-IT" sz="2400" i="1" dirty="0">
                <a:latin typeface="+mj-lt"/>
              </a:rPr>
              <a:t>is still ‘</a:t>
            </a:r>
            <a:r>
              <a:rPr lang="en-US" altLang="en-IT" sz="2400" b="1" i="1" dirty="0">
                <a:latin typeface="+mj-lt"/>
              </a:rPr>
              <a:t>fit for purpose</a:t>
            </a:r>
            <a:r>
              <a:rPr lang="en-US" altLang="en-IT" sz="2400" i="1" dirty="0">
                <a:latin typeface="+mj-lt"/>
              </a:rPr>
              <a:t>’ in light of developments since </a:t>
            </a:r>
            <a:r>
              <a:rPr lang="en-US" altLang="en-IT" sz="2400" dirty="0">
                <a:latin typeface="+mj-lt"/>
              </a:rPr>
              <a:t>1997;</a:t>
            </a:r>
          </a:p>
          <a:p>
            <a:pPr lvl="1">
              <a:lnSpc>
                <a:spcPct val="150000"/>
              </a:lnSpc>
              <a:buFont typeface="Arial" panose="020B0604020202020204" pitchFamily="34" charset="0"/>
              <a:buChar char="•"/>
            </a:pPr>
            <a:r>
              <a:rPr lang="en-US" altLang="en-IT" sz="2400" dirty="0">
                <a:latin typeface="+mj-lt"/>
              </a:rPr>
              <a:t>Systematic evaluation methodology of the </a:t>
            </a:r>
            <a:r>
              <a:rPr lang="en-US" altLang="en-IT" sz="2400" b="1" dirty="0">
                <a:latin typeface="+mj-lt"/>
              </a:rPr>
              <a:t>Better Regulation Guidelines ’17</a:t>
            </a:r>
            <a:r>
              <a:rPr lang="en-US" altLang="en-IT" sz="2400" dirty="0">
                <a:latin typeface="+mj-lt"/>
              </a:rPr>
              <a:t>;</a:t>
            </a:r>
          </a:p>
          <a:p>
            <a:pPr lvl="1">
              <a:lnSpc>
                <a:spcPct val="150000"/>
              </a:lnSpc>
              <a:buFont typeface="Arial" panose="020B0604020202020204" pitchFamily="34" charset="0"/>
              <a:buChar char="•"/>
            </a:pPr>
            <a:r>
              <a:rPr lang="en-US" altLang="en-IT" sz="2400" b="1" dirty="0">
                <a:latin typeface="+mj-lt"/>
              </a:rPr>
              <a:t>Parallel reviews </a:t>
            </a:r>
            <a:r>
              <a:rPr lang="en-US" altLang="en-IT" sz="2400" dirty="0">
                <a:latin typeface="+mj-lt"/>
              </a:rPr>
              <a:t>of vertical and horizontal block-exemption regulations;</a:t>
            </a:r>
          </a:p>
          <a:p>
            <a:pPr lvl="1">
              <a:lnSpc>
                <a:spcPct val="150000"/>
              </a:lnSpc>
              <a:buFont typeface="Arial" panose="020B0604020202020204" pitchFamily="34" charset="0"/>
              <a:buChar char="•"/>
            </a:pPr>
            <a:r>
              <a:rPr lang="en-US" altLang="en-IT" sz="2400" b="1" dirty="0">
                <a:latin typeface="+mj-lt"/>
              </a:rPr>
              <a:t>Consultations</a:t>
            </a:r>
            <a:r>
              <a:rPr lang="en-US" altLang="en-IT" sz="2400" dirty="0">
                <a:latin typeface="+mj-lt"/>
              </a:rPr>
              <a:t> June – October ’20 (44 detailed feedbacks; 86 Stakeholders’ online questionnaires; 29 NCAs’ contributions; 1 workshop with BEUC);</a:t>
            </a:r>
          </a:p>
          <a:p>
            <a:pPr lvl="1">
              <a:lnSpc>
                <a:spcPct val="150000"/>
              </a:lnSpc>
              <a:buFont typeface="Arial" panose="020B0604020202020204" pitchFamily="34" charset="0"/>
              <a:buChar char="•"/>
            </a:pPr>
            <a:r>
              <a:rPr lang="en-US" altLang="en-IT" sz="2400" dirty="0">
                <a:latin typeface="+mj-lt"/>
              </a:rPr>
              <a:t>June 2021 </a:t>
            </a:r>
            <a:r>
              <a:rPr lang="en-US" altLang="en-IT" sz="2400" b="1" dirty="0">
                <a:latin typeface="+mj-lt"/>
              </a:rPr>
              <a:t>Support Study </a:t>
            </a:r>
            <a:r>
              <a:rPr lang="en-US" altLang="en-IT" sz="2400" dirty="0">
                <a:latin typeface="+mj-lt"/>
                <a:sym typeface="Wingdings" pitchFamily="2" charset="2"/>
              </a:rPr>
              <a:t> distill principles and best practices on market definition</a:t>
            </a:r>
            <a:r>
              <a:rPr lang="en-US" altLang="en-IT" sz="2400" dirty="0">
                <a:latin typeface="+mj-lt"/>
              </a:rPr>
              <a:t>;</a:t>
            </a:r>
          </a:p>
          <a:p>
            <a:pPr lvl="1">
              <a:lnSpc>
                <a:spcPct val="150000"/>
              </a:lnSpc>
              <a:buFont typeface="Arial" panose="020B0604020202020204" pitchFamily="34" charset="0"/>
              <a:buChar char="•"/>
            </a:pPr>
            <a:r>
              <a:rPr lang="en-US" altLang="en-IT" sz="2400" dirty="0">
                <a:latin typeface="+mj-lt"/>
              </a:rPr>
              <a:t>12 July 2021 </a:t>
            </a:r>
            <a:r>
              <a:rPr lang="en-US" altLang="en-IT" sz="2400" b="1" dirty="0">
                <a:latin typeface="+mj-lt"/>
              </a:rPr>
              <a:t>Commission’s staff working document.</a:t>
            </a:r>
          </a:p>
        </p:txBody>
      </p:sp>
      <p:sp>
        <p:nvSpPr>
          <p:cNvPr id="99336" name="Slide Number Placeholder 7">
            <a:extLst>
              <a:ext uri="{FF2B5EF4-FFF2-40B4-BE49-F238E27FC236}">
                <a16:creationId xmlns:a16="http://schemas.microsoft.com/office/drawing/2014/main" id="{B4073DA8-4DB5-8144-BC0B-B7BBCDCAD6BD}"/>
              </a:ext>
            </a:extLst>
          </p:cNvPr>
          <p:cNvSpPr>
            <a:spLocks noGrp="1" noChangeArrowheads="1"/>
          </p:cNvSpPr>
          <p:nvPr>
            <p:ph type="sldNum" sz="quarter" idx="4294967295"/>
          </p:nvPr>
        </p:nvSpPr>
        <p:spPr bwMode="auto">
          <a:xfrm>
            <a:off x="9324975" y="5834063"/>
            <a:ext cx="2743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Lato Light" pitchFamily="34" charset="0"/>
              </a:defRPr>
            </a:lvl1pPr>
            <a:lvl2pPr marL="742950" indent="-285750">
              <a:defRPr>
                <a:solidFill>
                  <a:schemeClr val="tx1"/>
                </a:solidFill>
                <a:latin typeface="Lato Light" pitchFamily="34" charset="0"/>
              </a:defRPr>
            </a:lvl2pPr>
            <a:lvl3pPr marL="1143000" indent="-228600">
              <a:defRPr>
                <a:solidFill>
                  <a:schemeClr val="tx1"/>
                </a:solidFill>
                <a:latin typeface="Lato Light" pitchFamily="34" charset="0"/>
              </a:defRPr>
            </a:lvl3pPr>
            <a:lvl4pPr marL="1600200" indent="-228600">
              <a:defRPr>
                <a:solidFill>
                  <a:schemeClr val="tx1"/>
                </a:solidFill>
                <a:latin typeface="Lato Light" pitchFamily="34" charset="0"/>
              </a:defRPr>
            </a:lvl4pPr>
            <a:lvl5pPr marL="2057400" indent="-228600">
              <a:defRPr>
                <a:solidFill>
                  <a:schemeClr val="tx1"/>
                </a:solidFill>
                <a:latin typeface="Lato Light" pitchFamily="34" charset="0"/>
              </a:defRPr>
            </a:lvl5pPr>
            <a:lvl6pPr marL="2514600" indent="-228600" eaLnBrk="0" fontAlgn="base" hangingPunct="0">
              <a:spcBef>
                <a:spcPct val="0"/>
              </a:spcBef>
              <a:spcAft>
                <a:spcPct val="0"/>
              </a:spcAft>
              <a:defRPr>
                <a:solidFill>
                  <a:schemeClr val="tx1"/>
                </a:solidFill>
                <a:latin typeface="Lato Light" pitchFamily="34" charset="0"/>
              </a:defRPr>
            </a:lvl6pPr>
            <a:lvl7pPr marL="2971800" indent="-228600" eaLnBrk="0" fontAlgn="base" hangingPunct="0">
              <a:spcBef>
                <a:spcPct val="0"/>
              </a:spcBef>
              <a:spcAft>
                <a:spcPct val="0"/>
              </a:spcAft>
              <a:defRPr>
                <a:solidFill>
                  <a:schemeClr val="tx1"/>
                </a:solidFill>
                <a:latin typeface="Lato Light" pitchFamily="34" charset="0"/>
              </a:defRPr>
            </a:lvl7pPr>
            <a:lvl8pPr marL="3429000" indent="-228600" eaLnBrk="0" fontAlgn="base" hangingPunct="0">
              <a:spcBef>
                <a:spcPct val="0"/>
              </a:spcBef>
              <a:spcAft>
                <a:spcPct val="0"/>
              </a:spcAft>
              <a:defRPr>
                <a:solidFill>
                  <a:schemeClr val="tx1"/>
                </a:solidFill>
                <a:latin typeface="Lato Light" pitchFamily="34" charset="0"/>
              </a:defRPr>
            </a:lvl8pPr>
            <a:lvl9pPr marL="3886200" indent="-228600" eaLnBrk="0" fontAlgn="base" hangingPunct="0">
              <a:spcBef>
                <a:spcPct val="0"/>
              </a:spcBef>
              <a:spcAft>
                <a:spcPct val="0"/>
              </a:spcAft>
              <a:defRPr>
                <a:solidFill>
                  <a:schemeClr val="tx1"/>
                </a:solidFill>
                <a:latin typeface="Lato Light" pitchFamily="34" charset="0"/>
              </a:defRPr>
            </a:lvl9pPr>
          </a:lstStyle>
          <a:p>
            <a:pPr algn="r"/>
            <a:fld id="{E83D076E-637B-584D-94AE-A5B0FFE21251}" type="slidenum">
              <a:rPr lang="en-GB" altLang="en-IT" sz="1200">
                <a:solidFill>
                  <a:srgbClr val="898989"/>
                </a:solidFill>
              </a:rPr>
              <a:pPr algn="r"/>
              <a:t>6</a:t>
            </a:fld>
            <a:endParaRPr lang="en-GB" altLang="en-IT" sz="1200">
              <a:solidFill>
                <a:srgbClr val="898989"/>
              </a:solidFill>
            </a:endParaRPr>
          </a:p>
        </p:txBody>
      </p:sp>
    </p:spTree>
    <p:extLst>
      <p:ext uri="{BB962C8B-B14F-4D97-AF65-F5344CB8AC3E}">
        <p14:creationId xmlns:p14="http://schemas.microsoft.com/office/powerpoint/2010/main" val="3403661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6" name="Slide Number Placeholder 7">
            <a:extLst>
              <a:ext uri="{FF2B5EF4-FFF2-40B4-BE49-F238E27FC236}">
                <a16:creationId xmlns:a16="http://schemas.microsoft.com/office/drawing/2014/main" id="{B4073DA8-4DB5-8144-BC0B-B7BBCDCAD6BD}"/>
              </a:ext>
            </a:extLst>
          </p:cNvPr>
          <p:cNvSpPr>
            <a:spLocks noGrp="1" noChangeArrowheads="1"/>
          </p:cNvSpPr>
          <p:nvPr>
            <p:ph type="sldNum" sz="quarter" idx="4294967295"/>
          </p:nvPr>
        </p:nvSpPr>
        <p:spPr bwMode="auto">
          <a:xfrm>
            <a:off x="9324975" y="5834063"/>
            <a:ext cx="2743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Lato Light" pitchFamily="34" charset="0"/>
              </a:defRPr>
            </a:lvl1pPr>
            <a:lvl2pPr marL="742950" indent="-285750">
              <a:defRPr>
                <a:solidFill>
                  <a:schemeClr val="tx1"/>
                </a:solidFill>
                <a:latin typeface="Lato Light" pitchFamily="34" charset="0"/>
              </a:defRPr>
            </a:lvl2pPr>
            <a:lvl3pPr marL="1143000" indent="-228600">
              <a:defRPr>
                <a:solidFill>
                  <a:schemeClr val="tx1"/>
                </a:solidFill>
                <a:latin typeface="Lato Light" pitchFamily="34" charset="0"/>
              </a:defRPr>
            </a:lvl3pPr>
            <a:lvl4pPr marL="1600200" indent="-228600">
              <a:defRPr>
                <a:solidFill>
                  <a:schemeClr val="tx1"/>
                </a:solidFill>
                <a:latin typeface="Lato Light" pitchFamily="34" charset="0"/>
              </a:defRPr>
            </a:lvl4pPr>
            <a:lvl5pPr marL="2057400" indent="-228600">
              <a:defRPr>
                <a:solidFill>
                  <a:schemeClr val="tx1"/>
                </a:solidFill>
                <a:latin typeface="Lato Light" pitchFamily="34" charset="0"/>
              </a:defRPr>
            </a:lvl5pPr>
            <a:lvl6pPr marL="2514600" indent="-228600" eaLnBrk="0" fontAlgn="base" hangingPunct="0">
              <a:spcBef>
                <a:spcPct val="0"/>
              </a:spcBef>
              <a:spcAft>
                <a:spcPct val="0"/>
              </a:spcAft>
              <a:defRPr>
                <a:solidFill>
                  <a:schemeClr val="tx1"/>
                </a:solidFill>
                <a:latin typeface="Lato Light" pitchFamily="34" charset="0"/>
              </a:defRPr>
            </a:lvl6pPr>
            <a:lvl7pPr marL="2971800" indent="-228600" eaLnBrk="0" fontAlgn="base" hangingPunct="0">
              <a:spcBef>
                <a:spcPct val="0"/>
              </a:spcBef>
              <a:spcAft>
                <a:spcPct val="0"/>
              </a:spcAft>
              <a:defRPr>
                <a:solidFill>
                  <a:schemeClr val="tx1"/>
                </a:solidFill>
                <a:latin typeface="Lato Light" pitchFamily="34" charset="0"/>
              </a:defRPr>
            </a:lvl7pPr>
            <a:lvl8pPr marL="3429000" indent="-228600" eaLnBrk="0" fontAlgn="base" hangingPunct="0">
              <a:spcBef>
                <a:spcPct val="0"/>
              </a:spcBef>
              <a:spcAft>
                <a:spcPct val="0"/>
              </a:spcAft>
              <a:defRPr>
                <a:solidFill>
                  <a:schemeClr val="tx1"/>
                </a:solidFill>
                <a:latin typeface="Lato Light" pitchFamily="34" charset="0"/>
              </a:defRPr>
            </a:lvl8pPr>
            <a:lvl9pPr marL="3886200" indent="-228600" eaLnBrk="0" fontAlgn="base" hangingPunct="0">
              <a:spcBef>
                <a:spcPct val="0"/>
              </a:spcBef>
              <a:spcAft>
                <a:spcPct val="0"/>
              </a:spcAft>
              <a:defRPr>
                <a:solidFill>
                  <a:schemeClr val="tx1"/>
                </a:solidFill>
                <a:latin typeface="Lato Light" pitchFamily="34" charset="0"/>
              </a:defRPr>
            </a:lvl9pPr>
          </a:lstStyle>
          <a:p>
            <a:pPr algn="r"/>
            <a:fld id="{E83D076E-637B-584D-94AE-A5B0FFE21251}" type="slidenum">
              <a:rPr lang="en-GB" altLang="en-IT" sz="1200">
                <a:solidFill>
                  <a:srgbClr val="898989"/>
                </a:solidFill>
              </a:rPr>
              <a:pPr algn="r"/>
              <a:t>7</a:t>
            </a:fld>
            <a:endParaRPr lang="en-GB" altLang="en-IT" sz="1200">
              <a:solidFill>
                <a:srgbClr val="898989"/>
              </a:solidFill>
            </a:endParaRPr>
          </a:p>
        </p:txBody>
      </p:sp>
      <p:sp>
        <p:nvSpPr>
          <p:cNvPr id="5" name="TextBox 4">
            <a:extLst>
              <a:ext uri="{FF2B5EF4-FFF2-40B4-BE49-F238E27FC236}">
                <a16:creationId xmlns:a16="http://schemas.microsoft.com/office/drawing/2014/main" id="{AE7B42AA-779E-E94F-A0D7-B9A3BF67D141}"/>
              </a:ext>
            </a:extLst>
          </p:cNvPr>
          <p:cNvSpPr txBox="1"/>
          <p:nvPr/>
        </p:nvSpPr>
        <p:spPr>
          <a:xfrm>
            <a:off x="-1" y="1258976"/>
            <a:ext cx="11932919" cy="830997"/>
          </a:xfrm>
          <a:prstGeom prst="rect">
            <a:avLst/>
          </a:prstGeom>
          <a:noFill/>
        </p:spPr>
        <p:txBody>
          <a:bodyPr wrap="square">
            <a:spAutoFit/>
          </a:bodyPr>
          <a:lstStyle/>
          <a:p>
            <a:pPr marL="487362" lvl="2" indent="-457200" algn="just">
              <a:buFont typeface="+mj-lt"/>
              <a:buAutoNum type="arabicPeriod"/>
              <a:defRPr/>
            </a:pPr>
            <a:r>
              <a:rPr lang="en-US" sz="2400" dirty="0">
                <a:latin typeface="+mj-lt"/>
              </a:rPr>
              <a:t>The MDN is still </a:t>
            </a:r>
            <a:r>
              <a:rPr lang="en-US" sz="2400" b="1" dirty="0">
                <a:latin typeface="+mj-lt"/>
              </a:rPr>
              <a:t>relevant</a:t>
            </a:r>
            <a:r>
              <a:rPr lang="en-US" sz="2400" dirty="0">
                <a:latin typeface="+mj-lt"/>
              </a:rPr>
              <a:t> today </a:t>
            </a:r>
            <a:r>
              <a:rPr lang="en-US" sz="2400" i="1" dirty="0">
                <a:latin typeface="+mj-lt"/>
              </a:rPr>
              <a:t>(even more after Reg. 1/03 and EU enlargements)</a:t>
            </a:r>
            <a:r>
              <a:rPr lang="en-US" sz="2400" dirty="0">
                <a:latin typeface="+mj-lt"/>
              </a:rPr>
              <a:t> and its core concepts are points of continuity;</a:t>
            </a:r>
            <a:endParaRPr lang="en-US" sz="2400" b="1" dirty="0">
              <a:latin typeface="+mj-lt"/>
            </a:endParaRPr>
          </a:p>
        </p:txBody>
      </p:sp>
      <p:sp>
        <p:nvSpPr>
          <p:cNvPr id="8" name="TextBox 7">
            <a:extLst>
              <a:ext uri="{FF2B5EF4-FFF2-40B4-BE49-F238E27FC236}">
                <a16:creationId xmlns:a16="http://schemas.microsoft.com/office/drawing/2014/main" id="{1385B0CB-D93C-8E43-9AA8-A2C543C997E6}"/>
              </a:ext>
            </a:extLst>
          </p:cNvPr>
          <p:cNvSpPr txBox="1"/>
          <p:nvPr/>
        </p:nvSpPr>
        <p:spPr>
          <a:xfrm>
            <a:off x="1808321" y="58647"/>
            <a:ext cx="7996238" cy="1200329"/>
          </a:xfrm>
          <a:prstGeom prst="rect">
            <a:avLst/>
          </a:prstGeom>
          <a:noFill/>
        </p:spPr>
        <p:txBody>
          <a:bodyPr wrap="square">
            <a:spAutoFit/>
          </a:bodyPr>
          <a:lstStyle/>
          <a:p>
            <a:pPr algn="ctr" eaLnBrk="1" fontAlgn="auto" hangingPunct="1">
              <a:spcBef>
                <a:spcPts val="0"/>
              </a:spcBef>
              <a:spcAft>
                <a:spcPts val="0"/>
              </a:spcAft>
              <a:defRPr/>
            </a:pPr>
            <a:r>
              <a:rPr lang="en-US" sz="3600" b="1" dirty="0">
                <a:solidFill>
                  <a:srgbClr val="2E75B6"/>
                </a:solidFill>
                <a:latin typeface="+mj-lt"/>
              </a:rPr>
              <a:t>Market Definition Notice Evaluation</a:t>
            </a:r>
          </a:p>
          <a:p>
            <a:pPr algn="ctr" eaLnBrk="1" fontAlgn="auto" hangingPunct="1">
              <a:spcBef>
                <a:spcPts val="0"/>
              </a:spcBef>
              <a:spcAft>
                <a:spcPts val="0"/>
              </a:spcAft>
              <a:defRPr/>
            </a:pPr>
            <a:r>
              <a:rPr lang="en-US" sz="3600" i="1" dirty="0">
                <a:solidFill>
                  <a:srgbClr val="2E75B6"/>
                </a:solidFill>
                <a:latin typeface="+mj-lt"/>
              </a:rPr>
              <a:t>5 Key Results</a:t>
            </a:r>
          </a:p>
        </p:txBody>
      </p:sp>
      <p:sp>
        <p:nvSpPr>
          <p:cNvPr id="2" name="Rectangle 1">
            <a:extLst>
              <a:ext uri="{FF2B5EF4-FFF2-40B4-BE49-F238E27FC236}">
                <a16:creationId xmlns:a16="http://schemas.microsoft.com/office/drawing/2014/main" id="{4E5FFD0F-7ED8-4E4C-8FAD-97ED339CEB6B}"/>
              </a:ext>
            </a:extLst>
          </p:cNvPr>
          <p:cNvSpPr/>
          <p:nvPr/>
        </p:nvSpPr>
        <p:spPr>
          <a:xfrm>
            <a:off x="-1" y="2414512"/>
            <a:ext cx="11262360" cy="830997"/>
          </a:xfrm>
          <a:prstGeom prst="rect">
            <a:avLst/>
          </a:prstGeom>
        </p:spPr>
        <p:txBody>
          <a:bodyPr wrap="square">
            <a:spAutoFit/>
          </a:bodyPr>
          <a:lstStyle/>
          <a:p>
            <a:pPr marL="487362" lvl="2" indent="-457200" algn="just">
              <a:buFont typeface="+mj-lt"/>
              <a:buAutoNum type="arabicPeriod" startAt="2"/>
              <a:defRPr/>
            </a:pPr>
            <a:r>
              <a:rPr lang="en-US" sz="2400" dirty="0">
                <a:latin typeface="+mj-lt"/>
              </a:rPr>
              <a:t>Has been </a:t>
            </a:r>
            <a:r>
              <a:rPr lang="en-US" sz="2400" b="1" dirty="0">
                <a:latin typeface="+mj-lt"/>
              </a:rPr>
              <a:t>effective</a:t>
            </a:r>
            <a:r>
              <a:rPr lang="en-US" sz="2400" dirty="0">
                <a:latin typeface="+mj-lt"/>
              </a:rPr>
              <a:t> so far </a:t>
            </a:r>
            <a:r>
              <a:rPr lang="en-US" sz="2400" i="1" dirty="0">
                <a:latin typeface="+mj-lt"/>
              </a:rPr>
              <a:t>(</a:t>
            </a:r>
            <a:r>
              <a:rPr lang="en-US" sz="2400" i="1" dirty="0">
                <a:latin typeface="+mj-lt"/>
                <a:sym typeface="Wingdings" pitchFamily="2" charset="2"/>
              </a:rPr>
              <a:t>guidance and transparency) </a:t>
            </a:r>
            <a:r>
              <a:rPr lang="en-US" sz="2400" b="1" dirty="0">
                <a:latin typeface="+mj-lt"/>
              </a:rPr>
              <a:t>but needs substantial and formal updates</a:t>
            </a:r>
            <a:r>
              <a:rPr lang="en-US" sz="2400" dirty="0">
                <a:latin typeface="+mj-lt"/>
              </a:rPr>
              <a:t>;</a:t>
            </a:r>
            <a:endParaRPr lang="en-US" sz="2400" b="1" dirty="0">
              <a:latin typeface="+mj-lt"/>
            </a:endParaRPr>
          </a:p>
        </p:txBody>
      </p:sp>
      <p:sp>
        <p:nvSpPr>
          <p:cNvPr id="3" name="Rectangle 2">
            <a:extLst>
              <a:ext uri="{FF2B5EF4-FFF2-40B4-BE49-F238E27FC236}">
                <a16:creationId xmlns:a16="http://schemas.microsoft.com/office/drawing/2014/main" id="{B5079E59-4932-DA4A-A6BF-71B9A843F0A6}"/>
              </a:ext>
            </a:extLst>
          </p:cNvPr>
          <p:cNvSpPr/>
          <p:nvPr/>
        </p:nvSpPr>
        <p:spPr>
          <a:xfrm>
            <a:off x="-1" y="3570048"/>
            <a:ext cx="12068175" cy="461665"/>
          </a:xfrm>
          <a:prstGeom prst="rect">
            <a:avLst/>
          </a:prstGeom>
        </p:spPr>
        <p:txBody>
          <a:bodyPr wrap="square">
            <a:spAutoFit/>
          </a:bodyPr>
          <a:lstStyle/>
          <a:p>
            <a:pPr marL="487362" lvl="2" indent="-457200" algn="just">
              <a:buFont typeface="+mj-lt"/>
              <a:buAutoNum type="arabicPeriod" startAt="3"/>
              <a:defRPr/>
            </a:pPr>
            <a:r>
              <a:rPr lang="en-US" sz="2400" dirty="0">
                <a:latin typeface="+mj-lt"/>
              </a:rPr>
              <a:t>Is </a:t>
            </a:r>
            <a:r>
              <a:rPr lang="en-US" sz="2400" b="1" dirty="0">
                <a:latin typeface="+mj-lt"/>
              </a:rPr>
              <a:t>efficient</a:t>
            </a:r>
            <a:r>
              <a:rPr lang="en-US" sz="2400" dirty="0">
                <a:latin typeface="+mj-lt"/>
              </a:rPr>
              <a:t>, its benefits (</a:t>
            </a:r>
            <a:r>
              <a:rPr lang="en-US" sz="2400" i="1" dirty="0">
                <a:latin typeface="+mj-lt"/>
              </a:rPr>
              <a:t>legal certainty</a:t>
            </a:r>
            <a:r>
              <a:rPr lang="en-US" sz="2400" dirty="0">
                <a:latin typeface="+mj-lt"/>
              </a:rPr>
              <a:t>) overcome the costs;</a:t>
            </a:r>
          </a:p>
        </p:txBody>
      </p:sp>
      <p:sp>
        <p:nvSpPr>
          <p:cNvPr id="4" name="Rectangle 3">
            <a:extLst>
              <a:ext uri="{FF2B5EF4-FFF2-40B4-BE49-F238E27FC236}">
                <a16:creationId xmlns:a16="http://schemas.microsoft.com/office/drawing/2014/main" id="{B02196AB-9157-FF49-9EE7-AFC2FB1323A0}"/>
              </a:ext>
            </a:extLst>
          </p:cNvPr>
          <p:cNvSpPr/>
          <p:nvPr/>
        </p:nvSpPr>
        <p:spPr>
          <a:xfrm>
            <a:off x="-1" y="4356252"/>
            <a:ext cx="11932920" cy="461665"/>
          </a:xfrm>
          <a:prstGeom prst="rect">
            <a:avLst/>
          </a:prstGeom>
        </p:spPr>
        <p:txBody>
          <a:bodyPr wrap="square">
            <a:spAutoFit/>
          </a:bodyPr>
          <a:lstStyle/>
          <a:p>
            <a:pPr marL="487362" lvl="2" indent="-457200" algn="just">
              <a:buFont typeface="+mj-lt"/>
              <a:buAutoNum type="arabicPeriod" startAt="4"/>
              <a:defRPr/>
            </a:pPr>
            <a:r>
              <a:rPr lang="en-US" sz="2400" dirty="0">
                <a:latin typeface="+mj-lt"/>
              </a:rPr>
              <a:t>Is </a:t>
            </a:r>
            <a:r>
              <a:rPr lang="en-US" sz="2400" b="1" dirty="0">
                <a:latin typeface="+mj-lt"/>
              </a:rPr>
              <a:t>coherent </a:t>
            </a:r>
            <a:r>
              <a:rPr lang="en-US" sz="2400" dirty="0">
                <a:latin typeface="+mj-lt"/>
              </a:rPr>
              <a:t>in itself but needs </a:t>
            </a:r>
            <a:r>
              <a:rPr lang="en-US" sz="2400" b="1" dirty="0">
                <a:latin typeface="+mj-lt"/>
              </a:rPr>
              <a:t>consistency with posterior EU laws </a:t>
            </a:r>
            <a:r>
              <a:rPr lang="en-US" sz="2400" dirty="0">
                <a:latin typeface="+mj-lt"/>
              </a:rPr>
              <a:t>(e.g. EUMR); </a:t>
            </a:r>
          </a:p>
        </p:txBody>
      </p:sp>
      <p:sp>
        <p:nvSpPr>
          <p:cNvPr id="6" name="Rectangle 5">
            <a:extLst>
              <a:ext uri="{FF2B5EF4-FFF2-40B4-BE49-F238E27FC236}">
                <a16:creationId xmlns:a16="http://schemas.microsoft.com/office/drawing/2014/main" id="{A7FEB6B4-8FB3-2C4C-AE6E-CEB1C8C69BD1}"/>
              </a:ext>
            </a:extLst>
          </p:cNvPr>
          <p:cNvSpPr/>
          <p:nvPr/>
        </p:nvSpPr>
        <p:spPr>
          <a:xfrm>
            <a:off x="-1" y="5142457"/>
            <a:ext cx="11932919" cy="830997"/>
          </a:xfrm>
          <a:prstGeom prst="rect">
            <a:avLst/>
          </a:prstGeom>
        </p:spPr>
        <p:txBody>
          <a:bodyPr wrap="square">
            <a:spAutoFit/>
          </a:bodyPr>
          <a:lstStyle/>
          <a:p>
            <a:pPr marL="487362" lvl="2" indent="-457200" algn="just">
              <a:buFont typeface="+mj-lt"/>
              <a:buAutoNum type="arabicPeriod" startAt="5"/>
              <a:defRPr/>
            </a:pPr>
            <a:r>
              <a:rPr lang="en-US" sz="2400" dirty="0">
                <a:latin typeface="+mj-lt"/>
              </a:rPr>
              <a:t>Has </a:t>
            </a:r>
            <a:r>
              <a:rPr lang="en-US" sz="2400" b="1" dirty="0">
                <a:latin typeface="+mj-lt"/>
              </a:rPr>
              <a:t>added-values</a:t>
            </a:r>
            <a:r>
              <a:rPr lang="en-US" sz="2400" dirty="0">
                <a:latin typeface="+mj-lt"/>
              </a:rPr>
              <a:t> of enhancing EU law consistency, saving enforcement and compliance resources, helping other common market laws (e.g., sector regulation);</a:t>
            </a:r>
          </a:p>
        </p:txBody>
      </p:sp>
    </p:spTree>
    <p:extLst>
      <p:ext uri="{BB962C8B-B14F-4D97-AF65-F5344CB8AC3E}">
        <p14:creationId xmlns:p14="http://schemas.microsoft.com/office/powerpoint/2010/main" val="4239784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EE5FAA1-EA0C-6F47-B3EC-71F8ED3A1AF6}"/>
              </a:ext>
            </a:extLst>
          </p:cNvPr>
          <p:cNvSpPr txBox="1"/>
          <p:nvPr/>
        </p:nvSpPr>
        <p:spPr>
          <a:xfrm>
            <a:off x="838200" y="4102704"/>
            <a:ext cx="10949247" cy="1200329"/>
          </a:xfrm>
          <a:prstGeom prst="rect">
            <a:avLst/>
          </a:prstGeom>
          <a:noFill/>
        </p:spPr>
        <p:txBody>
          <a:bodyPr wrap="square">
            <a:spAutoFit/>
          </a:bodyPr>
          <a:lstStyle/>
          <a:p>
            <a:pPr marL="14288" lvl="1">
              <a:defRPr/>
            </a:pPr>
            <a:r>
              <a:rPr lang="en-US" sz="2400" b="1" dirty="0"/>
              <a:t>Innovation</a:t>
            </a:r>
            <a:r>
              <a:rPr lang="en-US" sz="2400" dirty="0"/>
              <a:t> as a non-price competition parameter disrupts markets boundaries</a:t>
            </a:r>
          </a:p>
          <a:p>
            <a:pPr marL="357188" lvl="1" indent="-342900">
              <a:buFont typeface="Wingdings" pitchFamily="2" charset="2"/>
              <a:buChar char="Ø"/>
              <a:defRPr/>
            </a:pPr>
            <a:r>
              <a:rPr lang="en-US" sz="2400" dirty="0"/>
              <a:t>Consistency on the EU law acquis on innovation (e.g., EC guidelines HMG, HCG, TTG);</a:t>
            </a:r>
          </a:p>
        </p:txBody>
      </p:sp>
      <p:pic>
        <p:nvPicPr>
          <p:cNvPr id="102403" name="Picture 2" descr="internet Icon 838636">
            <a:extLst>
              <a:ext uri="{FF2B5EF4-FFF2-40B4-BE49-F238E27FC236}">
                <a16:creationId xmlns:a16="http://schemas.microsoft.com/office/drawing/2014/main" id="{01BB661C-E423-414A-ACD4-13121E1F82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1821023"/>
            <a:ext cx="632812" cy="631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4" name="Picture 4" descr="global Icon 3277247">
            <a:extLst>
              <a:ext uri="{FF2B5EF4-FFF2-40B4-BE49-F238E27FC236}">
                <a16:creationId xmlns:a16="http://schemas.microsoft.com/office/drawing/2014/main" id="{7EF00738-548D-FE41-BE8C-BB8430E852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825" y="3204881"/>
            <a:ext cx="632812" cy="631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6" name="Slide Number Placeholder 3">
            <a:extLst>
              <a:ext uri="{FF2B5EF4-FFF2-40B4-BE49-F238E27FC236}">
                <a16:creationId xmlns:a16="http://schemas.microsoft.com/office/drawing/2014/main" id="{E164CA14-6F72-8240-B1AC-EC93F83655C3}"/>
              </a:ext>
            </a:extLst>
          </p:cNvPr>
          <p:cNvSpPr>
            <a:spLocks noGrp="1" noChangeArrowheads="1"/>
          </p:cNvSpPr>
          <p:nvPr>
            <p:ph type="sldNum" sz="quarter" idx="4294967295"/>
          </p:nvPr>
        </p:nvSpPr>
        <p:spPr bwMode="auto">
          <a:xfrm>
            <a:off x="9324975" y="5834063"/>
            <a:ext cx="2743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Lato Light" pitchFamily="34" charset="0"/>
              </a:defRPr>
            </a:lvl1pPr>
            <a:lvl2pPr marL="742950" indent="-285750">
              <a:defRPr>
                <a:solidFill>
                  <a:schemeClr val="tx1"/>
                </a:solidFill>
                <a:latin typeface="Lato Light" pitchFamily="34" charset="0"/>
              </a:defRPr>
            </a:lvl2pPr>
            <a:lvl3pPr marL="1143000" indent="-228600">
              <a:defRPr>
                <a:solidFill>
                  <a:schemeClr val="tx1"/>
                </a:solidFill>
                <a:latin typeface="Lato Light" pitchFamily="34" charset="0"/>
              </a:defRPr>
            </a:lvl3pPr>
            <a:lvl4pPr marL="1600200" indent="-228600">
              <a:defRPr>
                <a:solidFill>
                  <a:schemeClr val="tx1"/>
                </a:solidFill>
                <a:latin typeface="Lato Light" pitchFamily="34" charset="0"/>
              </a:defRPr>
            </a:lvl4pPr>
            <a:lvl5pPr marL="2057400" indent="-228600">
              <a:defRPr>
                <a:solidFill>
                  <a:schemeClr val="tx1"/>
                </a:solidFill>
                <a:latin typeface="Lato Light" pitchFamily="34" charset="0"/>
              </a:defRPr>
            </a:lvl5pPr>
            <a:lvl6pPr marL="2514600" indent="-228600" eaLnBrk="0" fontAlgn="base" hangingPunct="0">
              <a:spcBef>
                <a:spcPct val="0"/>
              </a:spcBef>
              <a:spcAft>
                <a:spcPct val="0"/>
              </a:spcAft>
              <a:defRPr>
                <a:solidFill>
                  <a:schemeClr val="tx1"/>
                </a:solidFill>
                <a:latin typeface="Lato Light" pitchFamily="34" charset="0"/>
              </a:defRPr>
            </a:lvl6pPr>
            <a:lvl7pPr marL="2971800" indent="-228600" eaLnBrk="0" fontAlgn="base" hangingPunct="0">
              <a:spcBef>
                <a:spcPct val="0"/>
              </a:spcBef>
              <a:spcAft>
                <a:spcPct val="0"/>
              </a:spcAft>
              <a:defRPr>
                <a:solidFill>
                  <a:schemeClr val="tx1"/>
                </a:solidFill>
                <a:latin typeface="Lato Light" pitchFamily="34" charset="0"/>
              </a:defRPr>
            </a:lvl7pPr>
            <a:lvl8pPr marL="3429000" indent="-228600" eaLnBrk="0" fontAlgn="base" hangingPunct="0">
              <a:spcBef>
                <a:spcPct val="0"/>
              </a:spcBef>
              <a:spcAft>
                <a:spcPct val="0"/>
              </a:spcAft>
              <a:defRPr>
                <a:solidFill>
                  <a:schemeClr val="tx1"/>
                </a:solidFill>
                <a:latin typeface="Lato Light" pitchFamily="34" charset="0"/>
              </a:defRPr>
            </a:lvl8pPr>
            <a:lvl9pPr marL="3886200" indent="-228600" eaLnBrk="0" fontAlgn="base" hangingPunct="0">
              <a:spcBef>
                <a:spcPct val="0"/>
              </a:spcBef>
              <a:spcAft>
                <a:spcPct val="0"/>
              </a:spcAft>
              <a:defRPr>
                <a:solidFill>
                  <a:schemeClr val="tx1"/>
                </a:solidFill>
                <a:latin typeface="Lato Light" pitchFamily="34" charset="0"/>
              </a:defRPr>
            </a:lvl9pPr>
          </a:lstStyle>
          <a:p>
            <a:pPr algn="r"/>
            <a:fld id="{C848AAE4-80AD-8746-A37B-03D9E873920B}" type="slidenum">
              <a:rPr lang="en-GB" altLang="en-IT" sz="1200">
                <a:solidFill>
                  <a:srgbClr val="898989"/>
                </a:solidFill>
              </a:rPr>
              <a:pPr algn="r"/>
              <a:t>8</a:t>
            </a:fld>
            <a:endParaRPr lang="en-GB" altLang="en-IT" sz="1200">
              <a:solidFill>
                <a:srgbClr val="898989"/>
              </a:solidFill>
            </a:endParaRPr>
          </a:p>
        </p:txBody>
      </p:sp>
      <p:pic>
        <p:nvPicPr>
          <p:cNvPr id="6146" name="Picture 2" descr="innovation Icon 1811698">
            <a:extLst>
              <a:ext uri="{FF2B5EF4-FFF2-40B4-BE49-F238E27FC236}">
                <a16:creationId xmlns:a16="http://schemas.microsoft.com/office/drawing/2014/main" id="{A390A221-9D85-6B41-99FF-88FA7B6791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123824" y="4201796"/>
            <a:ext cx="632813" cy="63281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78F0A63-7E85-694B-97DA-17C0F3D37CA8}"/>
              </a:ext>
            </a:extLst>
          </p:cNvPr>
          <p:cNvSpPr/>
          <p:nvPr/>
        </p:nvSpPr>
        <p:spPr>
          <a:xfrm>
            <a:off x="838200" y="1352094"/>
            <a:ext cx="11140935" cy="1569660"/>
          </a:xfrm>
          <a:prstGeom prst="rect">
            <a:avLst/>
          </a:prstGeom>
        </p:spPr>
        <p:txBody>
          <a:bodyPr wrap="square">
            <a:spAutoFit/>
          </a:bodyPr>
          <a:lstStyle/>
          <a:p>
            <a:pPr marL="14288" lvl="1">
              <a:defRPr/>
            </a:pPr>
            <a:r>
              <a:rPr lang="en-US" sz="2400" b="1" dirty="0"/>
              <a:t>Digitalization has changed the way certain markets work </a:t>
            </a:r>
          </a:p>
          <a:p>
            <a:pPr marL="14288" lvl="2">
              <a:buFont typeface="Wingdings" pitchFamily="2" charset="2"/>
              <a:buChar char="Ø"/>
              <a:defRPr/>
            </a:pPr>
            <a:r>
              <a:rPr lang="en-US" sz="2400" dirty="0"/>
              <a:t> Guidance on </a:t>
            </a:r>
            <a:r>
              <a:rPr lang="en-US" sz="2400" u="sng" dirty="0"/>
              <a:t>platforms</a:t>
            </a:r>
            <a:r>
              <a:rPr lang="en-US" sz="2400" dirty="0"/>
              <a:t>/MSM, zero monetary pricing, </a:t>
            </a:r>
            <a:r>
              <a:rPr lang="en-US" sz="2400" u="sng" dirty="0"/>
              <a:t>indirect network effects</a:t>
            </a:r>
            <a:r>
              <a:rPr lang="en-US" sz="2400" dirty="0"/>
              <a:t>, digital ecosystems, online-offline retailing, single/multi-homing, </a:t>
            </a:r>
            <a:r>
              <a:rPr lang="en-US" sz="2400" u="sng" dirty="0"/>
              <a:t>switching costs/lock-in</a:t>
            </a:r>
            <a:r>
              <a:rPr lang="en-US" sz="2400" dirty="0"/>
              <a:t>, digital entry barriers, non-revenue market shares…</a:t>
            </a:r>
          </a:p>
        </p:txBody>
      </p:sp>
      <p:sp>
        <p:nvSpPr>
          <p:cNvPr id="4" name="Rectangle 3">
            <a:extLst>
              <a:ext uri="{FF2B5EF4-FFF2-40B4-BE49-F238E27FC236}">
                <a16:creationId xmlns:a16="http://schemas.microsoft.com/office/drawing/2014/main" id="{38ECE350-6012-2240-B79B-B7A6BC9E3E78}"/>
              </a:ext>
            </a:extLst>
          </p:cNvPr>
          <p:cNvSpPr/>
          <p:nvPr/>
        </p:nvSpPr>
        <p:spPr>
          <a:xfrm>
            <a:off x="838200" y="3105284"/>
            <a:ext cx="11229975" cy="830997"/>
          </a:xfrm>
          <a:prstGeom prst="rect">
            <a:avLst/>
          </a:prstGeom>
        </p:spPr>
        <p:txBody>
          <a:bodyPr wrap="square">
            <a:spAutoFit/>
          </a:bodyPr>
          <a:lstStyle/>
          <a:p>
            <a:pPr marL="90488" lvl="1">
              <a:defRPr/>
            </a:pPr>
            <a:r>
              <a:rPr lang="en-US" sz="2400" b="1" dirty="0"/>
              <a:t>Globalization </a:t>
            </a:r>
            <a:r>
              <a:rPr lang="en-US" sz="2400" dirty="0"/>
              <a:t>brought</a:t>
            </a:r>
            <a:r>
              <a:rPr lang="en-US" sz="2400" b="1" dirty="0"/>
              <a:t> </a:t>
            </a:r>
            <a:r>
              <a:rPr lang="en-US" sz="2400" dirty="0"/>
              <a:t>truly global markets</a:t>
            </a:r>
          </a:p>
          <a:p>
            <a:pPr marL="433388" lvl="1" indent="-342900">
              <a:buFont typeface="Wingdings" pitchFamily="2" charset="2"/>
              <a:buChar char="Ø"/>
              <a:defRPr/>
            </a:pPr>
            <a:r>
              <a:rPr lang="en-US" sz="2400" spc="-60" dirty="0"/>
              <a:t>Revisions of geographic market factors e.g., transport, trade flows, catchment areas; </a:t>
            </a:r>
            <a:endParaRPr lang="en-US" sz="2400" dirty="0"/>
          </a:p>
        </p:txBody>
      </p:sp>
      <p:pic>
        <p:nvPicPr>
          <p:cNvPr id="6148" name="Picture 4" descr="market research Icon 3884156">
            <a:extLst>
              <a:ext uri="{FF2B5EF4-FFF2-40B4-BE49-F238E27FC236}">
                <a16:creationId xmlns:a16="http://schemas.microsoft.com/office/drawing/2014/main" id="{4DCC7F91-1A94-444D-9DD3-37F3D07AC39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4609" y="5515919"/>
            <a:ext cx="470753" cy="47075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68EC4D98-29D5-B141-B15B-30A51A27E6B5}"/>
              </a:ext>
            </a:extLst>
          </p:cNvPr>
          <p:cNvSpPr txBox="1"/>
          <p:nvPr/>
        </p:nvSpPr>
        <p:spPr>
          <a:xfrm>
            <a:off x="796925" y="5335797"/>
            <a:ext cx="11395075" cy="830997"/>
          </a:xfrm>
          <a:prstGeom prst="rect">
            <a:avLst/>
          </a:prstGeom>
          <a:noFill/>
        </p:spPr>
        <p:txBody>
          <a:bodyPr wrap="square">
            <a:spAutoFit/>
          </a:bodyPr>
          <a:lstStyle/>
          <a:p>
            <a:pPr marL="14288" lvl="1">
              <a:defRPr/>
            </a:pPr>
            <a:r>
              <a:rPr lang="en-US" sz="2400" b="1" dirty="0"/>
              <a:t>Methodological advancements </a:t>
            </a:r>
            <a:r>
              <a:rPr lang="en-US" sz="2400" dirty="0"/>
              <a:t>and</a:t>
            </a:r>
            <a:r>
              <a:rPr lang="en-US" sz="2400" b="1" dirty="0"/>
              <a:t> </a:t>
            </a:r>
            <a:r>
              <a:rPr lang="en-US" sz="2400" dirty="0"/>
              <a:t>data availability</a:t>
            </a:r>
            <a:r>
              <a:rPr lang="en-US" sz="2400" b="1" dirty="0"/>
              <a:t> </a:t>
            </a:r>
            <a:r>
              <a:rPr lang="en-US" sz="2400" dirty="0"/>
              <a:t>for market definition</a:t>
            </a:r>
          </a:p>
          <a:p>
            <a:pPr marL="357188" lvl="1" indent="-342900">
              <a:buFont typeface="Wingdings" pitchFamily="2" charset="2"/>
              <a:buChar char="Ø"/>
              <a:defRPr/>
            </a:pPr>
            <a:r>
              <a:rPr lang="en-US" sz="2400" dirty="0"/>
              <a:t>Updates on SSNIP/critical-loss analysis, shock analysis, price tests…</a:t>
            </a:r>
          </a:p>
        </p:txBody>
      </p:sp>
      <p:sp>
        <p:nvSpPr>
          <p:cNvPr id="14" name="TextBox 13">
            <a:extLst>
              <a:ext uri="{FF2B5EF4-FFF2-40B4-BE49-F238E27FC236}">
                <a16:creationId xmlns:a16="http://schemas.microsoft.com/office/drawing/2014/main" id="{56FF7281-57DB-224D-BC5B-93BB63AB9D8A}"/>
              </a:ext>
            </a:extLst>
          </p:cNvPr>
          <p:cNvSpPr txBox="1"/>
          <p:nvPr/>
        </p:nvSpPr>
        <p:spPr>
          <a:xfrm>
            <a:off x="0" y="58647"/>
            <a:ext cx="10881360" cy="1200329"/>
          </a:xfrm>
          <a:prstGeom prst="rect">
            <a:avLst/>
          </a:prstGeom>
          <a:noFill/>
        </p:spPr>
        <p:txBody>
          <a:bodyPr wrap="square">
            <a:spAutoFit/>
          </a:bodyPr>
          <a:lstStyle/>
          <a:p>
            <a:pPr algn="ctr" eaLnBrk="1" fontAlgn="auto" hangingPunct="1">
              <a:spcBef>
                <a:spcPts val="0"/>
              </a:spcBef>
              <a:spcAft>
                <a:spcPts val="0"/>
              </a:spcAft>
              <a:defRPr/>
            </a:pPr>
            <a:r>
              <a:rPr lang="en-US" sz="3600" b="1" dirty="0">
                <a:solidFill>
                  <a:srgbClr val="2E75B6"/>
                </a:solidFill>
                <a:latin typeface="+mj-lt"/>
              </a:rPr>
              <a:t>Market Definition Notice Evaluation</a:t>
            </a:r>
          </a:p>
          <a:p>
            <a:pPr algn="ctr" eaLnBrk="1" fontAlgn="auto" hangingPunct="1">
              <a:spcBef>
                <a:spcPts val="0"/>
              </a:spcBef>
              <a:spcAft>
                <a:spcPts val="0"/>
              </a:spcAft>
              <a:defRPr/>
            </a:pPr>
            <a:r>
              <a:rPr lang="en-US" sz="3600" i="1" dirty="0">
                <a:solidFill>
                  <a:srgbClr val="2E75B6"/>
                </a:solidFill>
                <a:latin typeface="+mj-lt"/>
              </a:rPr>
              <a:t>Scope for Effectiveness and Consistency Improvements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6" name="Slide Number Placeholder 3">
            <a:extLst>
              <a:ext uri="{FF2B5EF4-FFF2-40B4-BE49-F238E27FC236}">
                <a16:creationId xmlns:a16="http://schemas.microsoft.com/office/drawing/2014/main" id="{E164CA14-6F72-8240-B1AC-EC93F83655C3}"/>
              </a:ext>
            </a:extLst>
          </p:cNvPr>
          <p:cNvSpPr>
            <a:spLocks noGrp="1" noChangeArrowheads="1"/>
          </p:cNvSpPr>
          <p:nvPr>
            <p:ph type="sldNum" sz="quarter" idx="4294967295"/>
          </p:nvPr>
        </p:nvSpPr>
        <p:spPr bwMode="auto">
          <a:xfrm>
            <a:off x="9324975" y="5834063"/>
            <a:ext cx="2743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Lato Light" pitchFamily="34" charset="0"/>
              </a:defRPr>
            </a:lvl1pPr>
            <a:lvl2pPr marL="742950" indent="-285750">
              <a:defRPr>
                <a:solidFill>
                  <a:schemeClr val="tx1"/>
                </a:solidFill>
                <a:latin typeface="Lato Light" pitchFamily="34" charset="0"/>
              </a:defRPr>
            </a:lvl2pPr>
            <a:lvl3pPr marL="1143000" indent="-228600">
              <a:defRPr>
                <a:solidFill>
                  <a:schemeClr val="tx1"/>
                </a:solidFill>
                <a:latin typeface="Lato Light" pitchFamily="34" charset="0"/>
              </a:defRPr>
            </a:lvl3pPr>
            <a:lvl4pPr marL="1600200" indent="-228600">
              <a:defRPr>
                <a:solidFill>
                  <a:schemeClr val="tx1"/>
                </a:solidFill>
                <a:latin typeface="Lato Light" pitchFamily="34" charset="0"/>
              </a:defRPr>
            </a:lvl4pPr>
            <a:lvl5pPr marL="2057400" indent="-228600">
              <a:defRPr>
                <a:solidFill>
                  <a:schemeClr val="tx1"/>
                </a:solidFill>
                <a:latin typeface="Lato Light" pitchFamily="34" charset="0"/>
              </a:defRPr>
            </a:lvl5pPr>
            <a:lvl6pPr marL="2514600" indent="-228600" eaLnBrk="0" fontAlgn="base" hangingPunct="0">
              <a:spcBef>
                <a:spcPct val="0"/>
              </a:spcBef>
              <a:spcAft>
                <a:spcPct val="0"/>
              </a:spcAft>
              <a:defRPr>
                <a:solidFill>
                  <a:schemeClr val="tx1"/>
                </a:solidFill>
                <a:latin typeface="Lato Light" pitchFamily="34" charset="0"/>
              </a:defRPr>
            </a:lvl6pPr>
            <a:lvl7pPr marL="2971800" indent="-228600" eaLnBrk="0" fontAlgn="base" hangingPunct="0">
              <a:spcBef>
                <a:spcPct val="0"/>
              </a:spcBef>
              <a:spcAft>
                <a:spcPct val="0"/>
              </a:spcAft>
              <a:defRPr>
                <a:solidFill>
                  <a:schemeClr val="tx1"/>
                </a:solidFill>
                <a:latin typeface="Lato Light" pitchFamily="34" charset="0"/>
              </a:defRPr>
            </a:lvl7pPr>
            <a:lvl8pPr marL="3429000" indent="-228600" eaLnBrk="0" fontAlgn="base" hangingPunct="0">
              <a:spcBef>
                <a:spcPct val="0"/>
              </a:spcBef>
              <a:spcAft>
                <a:spcPct val="0"/>
              </a:spcAft>
              <a:defRPr>
                <a:solidFill>
                  <a:schemeClr val="tx1"/>
                </a:solidFill>
                <a:latin typeface="Lato Light" pitchFamily="34" charset="0"/>
              </a:defRPr>
            </a:lvl8pPr>
            <a:lvl9pPr marL="3886200" indent="-228600" eaLnBrk="0" fontAlgn="base" hangingPunct="0">
              <a:spcBef>
                <a:spcPct val="0"/>
              </a:spcBef>
              <a:spcAft>
                <a:spcPct val="0"/>
              </a:spcAft>
              <a:defRPr>
                <a:solidFill>
                  <a:schemeClr val="tx1"/>
                </a:solidFill>
                <a:latin typeface="Lato Light" pitchFamily="34" charset="0"/>
              </a:defRPr>
            </a:lvl9pPr>
          </a:lstStyle>
          <a:p>
            <a:pPr algn="r"/>
            <a:fld id="{C848AAE4-80AD-8746-A37B-03D9E873920B}" type="slidenum">
              <a:rPr lang="en-GB" altLang="en-IT" sz="1200">
                <a:solidFill>
                  <a:srgbClr val="898989"/>
                </a:solidFill>
              </a:rPr>
              <a:pPr algn="r"/>
              <a:t>9</a:t>
            </a:fld>
            <a:endParaRPr lang="en-GB" altLang="en-IT" sz="1200">
              <a:solidFill>
                <a:srgbClr val="898989"/>
              </a:solidFill>
            </a:endParaRPr>
          </a:p>
        </p:txBody>
      </p:sp>
      <p:sp>
        <p:nvSpPr>
          <p:cNvPr id="14" name="TextBox 13">
            <a:extLst>
              <a:ext uri="{FF2B5EF4-FFF2-40B4-BE49-F238E27FC236}">
                <a16:creationId xmlns:a16="http://schemas.microsoft.com/office/drawing/2014/main" id="{56FF7281-57DB-224D-BC5B-93BB63AB9D8A}"/>
              </a:ext>
            </a:extLst>
          </p:cNvPr>
          <p:cNvSpPr txBox="1"/>
          <p:nvPr/>
        </p:nvSpPr>
        <p:spPr>
          <a:xfrm>
            <a:off x="0" y="58647"/>
            <a:ext cx="10881360" cy="1200329"/>
          </a:xfrm>
          <a:prstGeom prst="rect">
            <a:avLst/>
          </a:prstGeom>
          <a:noFill/>
        </p:spPr>
        <p:txBody>
          <a:bodyPr wrap="square">
            <a:spAutoFit/>
          </a:bodyPr>
          <a:lstStyle/>
          <a:p>
            <a:pPr algn="ctr" eaLnBrk="1" fontAlgn="auto" hangingPunct="1">
              <a:spcBef>
                <a:spcPts val="0"/>
              </a:spcBef>
              <a:spcAft>
                <a:spcPts val="0"/>
              </a:spcAft>
              <a:defRPr/>
            </a:pPr>
            <a:r>
              <a:rPr lang="en-US" sz="3600" b="1" dirty="0">
                <a:solidFill>
                  <a:srgbClr val="2E75B6"/>
                </a:solidFill>
                <a:latin typeface="+mj-lt"/>
              </a:rPr>
              <a:t>Market Definition Notice Evaluation</a:t>
            </a:r>
          </a:p>
          <a:p>
            <a:pPr algn="ctr" eaLnBrk="1" fontAlgn="auto" hangingPunct="1">
              <a:spcBef>
                <a:spcPts val="0"/>
              </a:spcBef>
              <a:spcAft>
                <a:spcPts val="0"/>
              </a:spcAft>
              <a:defRPr/>
            </a:pPr>
            <a:r>
              <a:rPr lang="en-US" sz="3600" i="1" dirty="0">
                <a:solidFill>
                  <a:srgbClr val="2E75B6"/>
                </a:solidFill>
                <a:latin typeface="+mj-lt"/>
              </a:rPr>
              <a:t>The Pendulum Swings Back</a:t>
            </a:r>
          </a:p>
        </p:txBody>
      </p:sp>
      <p:sp>
        <p:nvSpPr>
          <p:cNvPr id="13" name="TextBox 12">
            <a:extLst>
              <a:ext uri="{FF2B5EF4-FFF2-40B4-BE49-F238E27FC236}">
                <a16:creationId xmlns:a16="http://schemas.microsoft.com/office/drawing/2014/main" id="{6F7C82E3-BB3C-C049-867F-B86A6702BB3F}"/>
              </a:ext>
            </a:extLst>
          </p:cNvPr>
          <p:cNvSpPr txBox="1"/>
          <p:nvPr/>
        </p:nvSpPr>
        <p:spPr>
          <a:xfrm>
            <a:off x="521794" y="1389307"/>
            <a:ext cx="11325649" cy="4493538"/>
          </a:xfrm>
          <a:prstGeom prst="rect">
            <a:avLst/>
          </a:prstGeom>
          <a:noFill/>
        </p:spPr>
        <p:txBody>
          <a:bodyPr wrap="square" rtlCol="0">
            <a:spAutoFit/>
          </a:bodyPr>
          <a:lstStyle/>
          <a:p>
            <a:pPr marL="0" lvl="1" algn="just"/>
            <a:r>
              <a:rPr lang="en-US" sz="2600" b="1" dirty="0">
                <a:latin typeface="+mj-lt"/>
              </a:rPr>
              <a:t>Re-establishing the need for market definition against critics:</a:t>
            </a:r>
          </a:p>
          <a:p>
            <a:pPr marL="635000" lvl="1" algn="just"/>
            <a:r>
              <a:rPr lang="en-US" sz="2600" dirty="0">
                <a:latin typeface="+mj-lt"/>
              </a:rPr>
              <a:t>The First Principles Approach to Antitrust (Salop 2000): …</a:t>
            </a:r>
            <a:r>
              <a:rPr lang="en-US" sz="2600" i="1" dirty="0">
                <a:latin typeface="+mj-lt"/>
              </a:rPr>
              <a:t>direct evaluation of the competitive effects of the conduct, without imperfect and indirect proxies for market power…”</a:t>
            </a:r>
            <a:endParaRPr lang="en-US" sz="2600" dirty="0">
              <a:latin typeface="+mj-lt"/>
            </a:endParaRPr>
          </a:p>
          <a:p>
            <a:pPr marL="635000" lvl="1" algn="just">
              <a:buFont typeface="Arial" panose="020B0604020202020204" pitchFamily="34" charset="0"/>
              <a:buChar char="•"/>
            </a:pPr>
            <a:endParaRPr lang="en-US" sz="2600" dirty="0">
              <a:latin typeface="+mj-lt"/>
            </a:endParaRPr>
          </a:p>
          <a:p>
            <a:pPr marL="635000" lvl="1" algn="just"/>
            <a:r>
              <a:rPr lang="en-US" sz="2600" dirty="0">
                <a:latin typeface="+mj-lt"/>
              </a:rPr>
              <a:t>2010 US DoJ merger guidelines and the concept of Upward Pricing Pressure (UPP): occasions where the relevant market definition can be skipped.</a:t>
            </a:r>
            <a:endParaRPr lang="en-US" sz="2600" b="1" dirty="0">
              <a:latin typeface="+mj-lt"/>
            </a:endParaRPr>
          </a:p>
          <a:p>
            <a:pPr marL="635000" lvl="1" algn="just">
              <a:buFont typeface="Arial" panose="020B0604020202020204" pitchFamily="34" charset="0"/>
              <a:buChar char="•"/>
            </a:pPr>
            <a:endParaRPr lang="en-US" sz="2600" dirty="0">
              <a:latin typeface="+mj-lt"/>
            </a:endParaRPr>
          </a:p>
          <a:p>
            <a:pPr marL="635000" lvl="1" algn="just"/>
            <a:r>
              <a:rPr lang="en-US" sz="2600" dirty="0">
                <a:latin typeface="+mj-lt"/>
              </a:rPr>
              <a:t>The “automatic” definition of the market in restrictive agreements: is the </a:t>
            </a:r>
            <a:r>
              <a:rPr lang="en-US" sz="2600" b="1" dirty="0">
                <a:latin typeface="+mj-lt"/>
              </a:rPr>
              <a:t>agreement to define the area of competition </a:t>
            </a:r>
            <a:r>
              <a:rPr lang="en-US" sz="2600" dirty="0">
                <a:latin typeface="+mj-lt"/>
              </a:rPr>
              <a:t>and therefore the market?</a:t>
            </a:r>
          </a:p>
        </p:txBody>
      </p:sp>
      <p:pic>
        <p:nvPicPr>
          <p:cNvPr id="1026" name="Picture 2" descr="pendulum Icon 4255741">
            <a:extLst>
              <a:ext uri="{FF2B5EF4-FFF2-40B4-BE49-F238E27FC236}">
                <a16:creationId xmlns:a16="http://schemas.microsoft.com/office/drawing/2014/main" id="{C75A4ED0-1B81-A443-90C5-7D666358B5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21794" y="1945762"/>
            <a:ext cx="632812" cy="63281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pendulum Icon 4255741">
            <a:extLst>
              <a:ext uri="{FF2B5EF4-FFF2-40B4-BE49-F238E27FC236}">
                <a16:creationId xmlns:a16="http://schemas.microsoft.com/office/drawing/2014/main" id="{6151A6EB-2CC4-784D-934A-EDA1C5245C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21794" y="3438939"/>
            <a:ext cx="632812" cy="63281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pendulum Icon 4255741">
            <a:extLst>
              <a:ext uri="{FF2B5EF4-FFF2-40B4-BE49-F238E27FC236}">
                <a16:creationId xmlns:a16="http://schemas.microsoft.com/office/drawing/2014/main" id="{139955CE-EB67-B243-B0E9-E13F779175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21794" y="4994532"/>
            <a:ext cx="632812" cy="632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7864703"/>
      </p:ext>
    </p:extLst>
  </p:cSld>
  <p:clrMapOvr>
    <a:masterClrMapping/>
  </p:clrMapOvr>
</p:sld>
</file>

<file path=ppt/theme/theme1.xml><?xml version="1.0" encoding="utf-8"?>
<a:theme xmlns:a="http://schemas.openxmlformats.org/drawingml/2006/main" name="Office Theme">
  <a:themeElements>
    <a:clrScheme name="Zcolor Professional">
      <a:dk1>
        <a:srgbClr val="000000"/>
      </a:dk1>
      <a:lt1>
        <a:srgbClr val="FFFFFF"/>
      </a:lt1>
      <a:dk2>
        <a:srgbClr val="020202"/>
      </a:dk2>
      <a:lt2>
        <a:srgbClr val="FFFFFF"/>
      </a:lt2>
      <a:accent1>
        <a:srgbClr val="1EB9D7"/>
      </a:accent1>
      <a:accent2>
        <a:srgbClr val="1EB9D7"/>
      </a:accent2>
      <a:accent3>
        <a:srgbClr val="1EB9D7"/>
      </a:accent3>
      <a:accent4>
        <a:srgbClr val="1EB9D7"/>
      </a:accent4>
      <a:accent5>
        <a:srgbClr val="1EB9D7"/>
      </a:accent5>
      <a:accent6>
        <a:srgbClr val="1EB9D7"/>
      </a:accent6>
      <a:hlink>
        <a:srgbClr val="0563C1"/>
      </a:hlink>
      <a:folHlink>
        <a:srgbClr val="954F72"/>
      </a:folHlink>
    </a:clrScheme>
    <a:fontScheme name="Custom 2">
      <a:majorFont>
        <a:latin typeface="Lato"/>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2806</TotalTime>
  <Words>1572</Words>
  <Application>Microsoft Macintosh PowerPoint</Application>
  <PresentationFormat>Widescreen</PresentationFormat>
  <Paragraphs>137</Paragraphs>
  <Slides>11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Lato</vt:lpstr>
      <vt:lpstr>Lato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GraphicBulb</dc:creator>
  <cp:lastModifiedBy>Niccolò Galli</cp:lastModifiedBy>
  <cp:revision>95</cp:revision>
  <dcterms:created xsi:type="dcterms:W3CDTF">2018-07-19T02:30:06Z</dcterms:created>
  <dcterms:modified xsi:type="dcterms:W3CDTF">2021-10-01T09:01:41Z</dcterms:modified>
</cp:coreProperties>
</file>